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tmp" ContentType="image/p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8" r:id="rId2"/>
    <p:sldId id="450" r:id="rId3"/>
    <p:sldId id="461" r:id="rId4"/>
    <p:sldId id="451" r:id="rId5"/>
    <p:sldId id="462" r:id="rId6"/>
    <p:sldId id="452" r:id="rId7"/>
    <p:sldId id="463" r:id="rId8"/>
    <p:sldId id="426" r:id="rId9"/>
    <p:sldId id="427" r:id="rId10"/>
    <p:sldId id="428" r:id="rId11"/>
    <p:sldId id="429" r:id="rId12"/>
    <p:sldId id="430" r:id="rId13"/>
    <p:sldId id="431" r:id="rId14"/>
    <p:sldId id="453" r:id="rId15"/>
    <p:sldId id="464" r:id="rId16"/>
    <p:sldId id="433" r:id="rId17"/>
    <p:sldId id="434" r:id="rId18"/>
    <p:sldId id="435" r:id="rId19"/>
    <p:sldId id="436" r:id="rId20"/>
    <p:sldId id="437" r:id="rId21"/>
    <p:sldId id="438" r:id="rId22"/>
    <p:sldId id="439" r:id="rId23"/>
    <p:sldId id="440" r:id="rId24"/>
    <p:sldId id="441" r:id="rId25"/>
    <p:sldId id="442" r:id="rId26"/>
    <p:sldId id="443" r:id="rId27"/>
  </p:sldIdLst>
  <p:sldSz cx="9144000" cy="6858000" type="screen4x3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25"/>
    <p:restoredTop sz="94290" autoAdjust="0"/>
  </p:normalViewPr>
  <p:slideViewPr>
    <p:cSldViewPr snapToGrid="0" snapToObjects="1">
      <p:cViewPr varScale="1">
        <p:scale>
          <a:sx n="105" d="100"/>
          <a:sy n="105" d="100"/>
        </p:scale>
        <p:origin x="235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tags" Target="tags/tag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A1027-42A4-544A-9B6C-C5EB158C13A4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38B40-6DD5-B04D-855D-4AD8F4292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84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  <inkml:channel name="T" type="integer" max="2.14748E9" units="dev"/>
        </inkml:traceFormat>
        <inkml:channelProperties>
          <inkml:channelProperty channel="X" name="resolution" value="946.39398" units="1/cm"/>
          <inkml:channelProperty channel="Y" name="resolution" value="1675.80408" units="1/cm"/>
          <inkml:channelProperty channel="F" name="resolution" value="1.41944" units="1/cm"/>
          <inkml:channelProperty channel="T" name="resolution" value="1" units="1/dev"/>
        </inkml:channelProperties>
      </inkml:inkSource>
      <inkml:timestamp xml:id="ts0" timeString="2017-11-09T23:35:16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14597 5929 111 0,'0'0'10'0,"0"0"6"15,0 0 12 1,0 0 5-16,-10 0 5 0,10 0 1 16,-9 0 1-16,9 0-1 0,-14-12-5 15,14 12-10 1,-9-9-8-16,9 9-5 0,-9-10-6 15,9 10-1-15,0 0-1 16,-7-10-1-16,7 10 0 0,0 0 1 16,0 0-1-1,0 0 0-15,0 0-1 0,0 0 1 16,-3 6-1-1,3 3-1-15,1 6 1 0,4 5-2 16,-1 5 1-16,2 7 0 0,1 4 1 16,0 8 0-16,2 6 0 15,-2 13 0-15,2 3 2 16,-1 9 0-16,3 3 0 15,-2 1 1-15,3 1-1 0,0-3 0 16,1-5 1 0,3-8-1-16,-1-9-1 0,0-11-1 15,-2-10 1 1,0-7-1-16,-1-7 0 0,-5-7 1 15,-1-3 1-15,-6-10 0 0,0 0-3 16,0 0 0-16,0 0 0 16,-6-4 0-16,-4-12 0 0,-2-6 0 15,-5-7 0 1,-2-7 0-16,-2-5 0 0,-3-7 0 15,-3-5 0 1,-1-3 0-16,1-2 0 0,0 0 0 16,2 0 0-16,4 0 0 0,1 1 0 15,4 1 0-15,2 2 0 16,9-3 0-16,1 5 0 15,4 1 0-15,2 0 0 16,7 3 0-16,4-1 0 0,4 4 0 16,2 1 0-1,3 4 0-15,3 2 0 0,4 3 0 16,4 9 0-16,4 3 0 15,1 13 0-15,4 8 0 16,4 4 0-16,2 15 0 0,2 6 0 16,-3 10 0-16,-5 5 0 15,-5 8 0-15,-7 0 0 0,-9 3 0 16,-15 3 0-1,-7-2 0-15,-18 1 0 0,-8-6 0 16,-6-4 0 0,-6-9 0-16,-2-8-3 0,-5 3-64 15,9-22-14-15</inkml:trace>
  <inkml:trace contextRef="#ctx0" brushRef="#br0" timeOffset="1">15252 6491 330 0,'0'0'4'0,"0"0"4"0,-3 17 2 15,1-1 3 1,0 9 0-16,2 4 2 0,0 5-1 16,3 7 1-16,6-2-4 15,3-3-3-15,7-7-4 16,5-8 0-16,0-10-1 0,5-10-1 15,-4-6-1-15,3-16 0 16,-5-7 1-16,-3-9-1 0,-8-3 1 16,-7-5-1-1,-5-2 1-15,-3 1 1 0,-11 6 1 16,-7 4 0-1,-4 9 1-15,-3 12-1 0,1 11 0 16,1 4 0-16,1 5-1 16,5 9-3-16,5 0-5 0,9 3-22 15,16-3-48-15,-8-3-5 16</inkml:trace>
  <inkml:trace contextRef="#ctx0" brushRef="#br0" timeOffset="2">15597 5700 431 0,'0'0'7'0,"0"29"0"0,1 8 4 15,0 16-1-15,1 14 2 16,5 16 0-16,1 13 1 0,2 10-5 16,3 3-8-1,-1-5 0-15,5-5 0 0,-2-19 0 16,-4-4-78-1,7-9-3-15</inkml:trace>
  <inkml:trace contextRef="#ctx0" brushRef="#br0" timeOffset="3">16812 5695 365 0,'0'0'3'0,"0"0"0"0,0 0 4 16,0 0 2-16,14 0 0 0,-1 0 1 15,10 0 0 1,5-2 0-16,8 2-2 0,7 0-2 15,10 0-13 1,2 7-50-16,2-3-13 0</inkml:trace>
  <inkml:trace contextRef="#ctx0" brushRef="#br0" timeOffset="4">17047 5775 377 0,'0'0'6'16,"0"0"2"-16,0 0 1 15,0 19 0-15,0-4 1 16,0 9 1-16,0 12-1 0,5 10 1 16,0 7-5-16,2 8-2 0,3 5-1 15,1 3-1 1,1-1 0-16,-3-1-1 0,2-8 1 15,-1-6-1 1,-2-7 0-16,-2-5 0 0,-1-3 0 16,-2-5 0-16,-2 0-1 15,-1-3 0-15,0 0 0 0,0-3 0 16,-1 0 0-16,-1-1 0 15,0-6 1-15,-1-3 0 16,2-4 0-16,1-13 0 0,-4 13 1 16,4-13-1-1,0 0 1-15,-14-5-1 0,14 5 1 16,-16-12-1-16,6 2 0 15,-2 3-1-15,-2 0 1 16,-2 2 0-16,1-2 0 16,-3 4-1-16,1 0 0 0,-2 0 0 15,-1 2 0-15,1-3 0 0,3 1 0 16,1 0 0-1,0 2-1-15,4 1 0 0,11 0 0 16,-8 3-1 0,8-3 1-16,8 11-1 0,7-4 0 15,10 0 0-15,5-1 2 16,8-2-1-16,5-2 1 0,3 1-1 15,4-3-9 1,1-10-52-16,-4 10-13 0</inkml:trace>
  <inkml:trace contextRef="#ctx0" brushRef="#br0" timeOffset="5">14258 8286 346 0,'0'0'4'15,"0"0"1"1,-2 5 3-16,2 7 2 0,0 12 2 16,3 10 0-16,4 20 2 15,5 16 1-15,3 14-2 0,3 11 0 16,2 6-2-1,0 6-1-15,-2-8 0 0,-3-6-1 16,-5-17 0-16,-5-16-1 0,-4-16-6 16,-1-13-2-1,-8-16 0-15,-6-15 0 0,-2-15 0 16,-5-21 0-16,-2-17 0 15,-4-14 0-15,1-16 0 16,-2-7 0-16,5-6 0 16,3-1 0-16,6 2 0 0,6 9 0 15,8 11 0 1,9 11 0-16,14 17 0 0,10 18 0 15,14 16 0-15,8 14 0 0,8 22 0 16,6 16 0 0,5 17 0-16,-8 13 0 0,-4 12 0 15,-9 2 0-15,-14 3 0 16,-11-1 0-16,-15-5 0 0,-13-5 0 15,-13-10 0 1,-15-7 0-16,-10-12 0 0,-13-13 0 16,-8-14 0-1,-3-15 0-15,-6-7 0 0,-3-14 0 16,16 0-7-16,0 10-66 0,18-15-11 15</inkml:trace>
  <inkml:trace contextRef="#ctx0" brushRef="#br0" timeOffset="6">15090 9237 362 0,'0'0'4'16,"0"0"5"-1,0 0 1-15,-3-13 0 0,0-5 2 16,0-12-1-16,-3-8 0 0,0-15 1 16,2-17-5-1,-3-10-4-15,2-11-1 0,1 0-1 16,4 4-2-16,0 11 1 15,5 12 1-15,6 24 2 0,3 29-1 16,8 28 1 0,3 31 0-16,3 18 1 0,4 10 0 15,2 5 2 1,3 0-2-16,-4-7-1 0,0-16 1 15,-6-20 1-15,-1-18-1 0,-6-20 0 16,-8-13 0-16,-4-20-2 16,-5-16 0-16,-3-18-2 0,-3-15 0 15,-5-7 0 1,-1 3 0-16,-2 9 0 0,2 10 0 15,5 18 0 1,4 20 0-16,8 29-30 0,8 24-50 16,5 19-2-16</inkml:trace>
  <inkml:trace contextRef="#ctx0" brushRef="#br0" timeOffset="7">15685 8453 451 0,'0'10'3'16,"0"10"1"0,0 15 1-16,2 11 2 0,2 14 1 15,4 9 0-15,2 9 0 16,1 8 0-16,4-11-2 15,0-8-3-15,1-13-3 0,-1-13 0 16,1-21 0-16,-3-20 0 16,-3-14 0-16,-4-26-5 0,-3-19-1 15,-3-19 0 1,0-19 1-16,-2-8-1 0,-1-1-1 15,3 5 2 1,0 11 2-16,6 15 2 0,6 24 2 16,10 28 0-16,5 28 1 15,5 35 0-15,2 19 1 0,4 25 1 16,0 17 0-16,0 13-1 15,-4 2-2-15,-3 0-8 16,-10-1-67-16,-2-26-2 0</inkml:trace>
  <inkml:trace contextRef="#ctx0" brushRef="#br0" timeOffset="8">15808 8862 447 0,'0'0'2'0,"0"0"2"16,0 0 2 0,0 0 0-16,17 6 1 0,7-9 0 15,10-5 0-15,14-11-3 16,22-3-35-16,4-5-42 15,11-5-5-15</inkml:trace>
  <inkml:trace contextRef="#ctx0" brushRef="#br0" timeOffset="9">17200 8114 411 0,'0'0'7'0,"-3"24"3"15,3 6 1 1,0 16 2-16,0 14 0 0,3 15 0 15,2 17 1-15,0 12 0 0,5 4-9 16,-2-3-5-16,9-6 0 16,-6-16-16-16,5-9-62 0,2-17-3 15</inkml:trace>
  <inkml:trace contextRef="#ctx0" brushRef="#br0" timeOffset="10">17740 9003 449 0,'0'0'2'0,"0"0"-2"0,0 0 1 16,-4-13-3-1,2-8-20-15,-6-11-49 0,8-11-2 16</inkml:trace>
  <inkml:trace contextRef="#ctx0" brushRef="#br0" timeOffset="11">17642 8482 454 0,'0'0'3'0,"-14"20"1"16,0 1 1-16,-3 5-1 15,-1 2 0-15,3 5-3 16,0-7-17-16,-5 2-55 16,20-11-6-16</inkml:trace>
  <inkml:trace contextRef="#ctx0" brushRef="#br0" timeOffset="12">18189 8700 413 0,'0'0'8'15,"0"0"1"-15,-12 5 2 0,12-5 1 16,-9 5 1-16,9-5 0 0,-10 0 0 15,10 0 0 1,-10-3-7-16,10 3-6 0,-7-12 0 16,7 12 0-16,-7-16 0 15,7 16 0-15,-9-14 0 0,9 14 0 16,-10-9 0-1,10 9 0-15,-11-6 0 0,11 6 0 16,-13-3 0-16,13 3 0 0,-16-4 0 16,7 3 0-1,-3 1 0-15,-1-2 0 0,-2 2 0 16,-1 0 0-16,-2 0 0 15,0 7 0-15,-2 4 0 16,0 5 0-16,1 3 0 16,2 9 0-16,5 2 0 0,3 1 0 15,6 2 0 1,3-5 0-16,11-4 0 0,6-9-2 15,8-5 1-15,6-8 0 0,5-2 1 16,0 0-1 0,4-1 1-16,0 1 0 0,-1 8 0 15,-1 9 0-15,-7 8 1 16,-3 8-1-16,-6 8 0 0,-5 5 1 15,-6 5-1 1,-6 7 1-16,-5 5-1 0,-9 3 0 16,-9 2 2-1,-4-1-2-15,-6-4-2 0,-7-13-13 16,-19-7-62-16,15-10-4 0</inkml:trace>
  <inkml:trace contextRef="#ctx0" brushRef="#br0" timeOffset="13">18671 8693 420 0,'0'0'5'0,"0"0"3"15,0 0 1-15,0 0 0 0,0 0 2 16,-10-3 1-1,10 3 0-15,0 0 2 0,-12-12-6 16,12 12-5-16,-13-14-3 0,13 14 0 16,-13-17 0-1,13 17 0-15,-16-14 0 0,7 7 0 16,1 1 0-16,-1 1 0 15,9 5 0-15,-16-9 0 0,16 9 0 16,-13-8 0 0,13 8 0-16,-14-7 0 0,14 7 0 15,-12-5 0 1,12 5 0-16,-14-3 0 0,14 3 0 15,-12-3 0-15,12 3 0 0,-14 0 0 16,14 0 0-16,-13 2 0 16,13-2 0-16,-11 9 0 0,11-9 0 15,-13 12 0 1,13-12 0-16,-16 17 0 0,8-5 0 15,0 6 0 1,2 4 0-16,1 6 0 0,5 3 0 16,0 3-3-16,6 2-1 15,7-2-1-15,6-7 1 0,3-6 0 16,3-9 0-16,4-12 1 15,-3-4-1-15,2-13 1 16,-2-4 1-16,-3-4 1 0,-3 4 0 16,-5 4 1-1,-2 9 0-15,-5 11 0 0,-1 12 1 16,-2 13-2-1,0 4-7-15,6 2-38 0,-1 4-29 16,1-3-1-16</inkml:trace>
  <inkml:trace contextRef="#ctx0" brushRef="#br0" timeOffset="14">19015 8575 377 0,'0'0'7'0,"0"0"3"15,-12 3 1-15,3 2 2 16,-4 3 1-16,-5 1 0 0,-1 1 0 16,-3 2 1-1,-1-2-7-15,7 4-4 0,3-4-2 16,10 2-1-1,4-2-2-15,14 0-1 0,5 0-1 16,8 2-1-16,4 0 1 0,2 5 0 16,-1 1 1-16,-7 7 0 15,-5 4 2-15,-9 8 1 0,-10 4 1 16,-3 2 0-1,-9-2 1-15,-7 0-4 0,-1-9-9 16,2-10-30 0,2-8-35-16,2-11 0 0</inkml:trace>
  <inkml:trace contextRef="#ctx0" brushRef="#br0" timeOffset="15">19303 8809 341 0,'0'0'2'0,"0"0"1"0,17-10 0 16,-9-4 0-16,5-3 1 15,-4-4-1-15,2-6 3 16,-3-3-1-16,-6-1 3 0,-1 2 4 16,-6 6 1-1,-2 7 0-15,-7 9 1 0,3 9 1 16,0 15 1-1,3 12 0-15,6 14-5 0,2 4-3 16,10 4-2-16,8 1-1 0,5-3-1 16,11-4-4-16,1-9 0 15,5-10 0-15,9-22-57 0,-5 6-22 16,3-5 0-1</inkml:trace>
  <inkml:trace contextRef="#ctx0" brushRef="#br0" timeOffset="16">14004 10869 309 0,'0'0'8'0,"-16"0"4"0,3 3 3 16,-2 1 0 0,-3-3 4-16,-4 1 0 0,0-1 1 15,-1-1-1-15,6 0-7 16,4-3-4-16,13 3-3 0,-14-13-1 15,14 13-1 1,14-18-1-16,5 8 1 0,11-2 0 16,14 2 1-16,11 1 1 0,14 1 0 15,12 1 0 1,11-2 0-16,10-1 0 0,5-1-1 15,6-2-2-15,0-4-2 16,-5 0-3-16,1 5-15 0,-9 3-60 16,-12 9-4-1</inkml:trace>
  <inkml:trace contextRef="#ctx0" brushRef="#br0" timeOffset="17">14454 10715 398 0,'0'0'6'0,"0"0"3"0,0 0 2 16,0 0 3-16,3 15-1 15,4 9 2-15,-1 15-1 16,7 14 2-16,-3 15-6 15,2 11-5-15,4 9-5 0,-2 6 0 16,5 0 0 0,-4-5 0-16,10-4-25 0,-8-11-56 15,1-15-2-15</inkml:trace>
  <inkml:trace contextRef="#ctx0" brushRef="#br0" timeOffset="18">14928 11361 341 0,'0'0'4'0,"0"22"1"16,2-1 2 0,3 0 1-16,5 1 1 0,1-1 1 15,6-2 0-15,1-5 1 0,7-14-4 16,-2-12-1-1,3-18-2-15,-1-7 0 0,-6-13-1 16,0-4 0-16,-11 0-1 16,-5 4 3-16,-5 8 1 0,-9 12 1 15,-11 14 1 1,-4 15 2-16,-5 12-1 0,-1 15 1 15,0 6-1 1,2 4-3-16,5-1-2 0,8-6-1 16,8-5-5-16,9-24-12 0,-6 8-65 15,21-9-3-15</inkml:trace>
  <inkml:trace contextRef="#ctx0" brushRef="#br0" timeOffset="19">15295 11229 335 0,'0'0'4'16,"0"22"3"-16,1 5 3 0,7 7 3 15,1 11-1 1,4 8 2-16,4 5 0 0,0 8 0 16,3-4-3-16,0-8-3 0,-5-11-2 15,-1-6 0-15,-4-12-2 16,-6-9 0-16,-4-16 0 15,0 0-2-15,-12-24 0 16,-1-13 0-16,-4-12-2 0,-1-14-1 16,-1-10 0-1,1-8-1-15,2-2 0 0,6 3 0 16,7 5-1-16,3 9 1 0,9 15-1 15,8 14 1 1,5 17 1-16,2 16 1 0,4 13 0 16,-1 18 2-16,-4 14 0 15,-3 8 1-15,-9 8 1 0,-8 1 0 16,-3-4-1-1,-10-6-3-15,-5-9-7 0,-5-17-17 16,-5-15-38 0,3-7-15-16</inkml:trace>
  <inkml:trace contextRef="#ctx0" brushRef="#br0" timeOffset="20">15740 11122 404 0,'0'0'2'0,"-2"18"1"16,2 1 1-16,2 5 1 15,7 4 1-15,4 1 0 16,5 3 2-16,4-3-2 0,5-8 0 16,2-8 0-1,0-13-2-15,-4-5 0 0,-7-15-1 16,-5-7 0-16,-5-9-1 0,-8-7 0 15,-4-3-1 1,-11-1 1-16,-4 5 0 0,-2 8 0 16,-2 9-2-16,0 14 1 15,-1 11 0-15,4 12-3 0,1 9-11 16,5 8-62-1,11 3-4-15</inkml:trace>
  <inkml:trace contextRef="#ctx0" brushRef="#br0" timeOffset="21">16326 11231 398 0,'0'0'3'0,"-5"12"0"0,5-12 1 16,-11 17-7 0,-2-10-19-16,-1-7-45 0,14 0-2 15</inkml:trace>
  <inkml:trace contextRef="#ctx0" brushRef="#br0" timeOffset="22">16159 10915 413 0,'0'0'3'0,"-11"14"-1"15,2 0 0 1,2 0-1-16,2 1-3 0,1-6-13 15,4-9-50 1,5 4-5-16</inkml:trace>
  <inkml:trace contextRef="#ctx0" brushRef="#br0" timeOffset="23">16528 10834 365 0,'0'0'6'16,"0"0"1"-16,-11 0 4 0,2 2-1 15,-1 6 1 1,-3 5-1-16,0 2 1 0,0 6-1 16,0 3-5-16,8 2-4 15,5 3 0-15,1-5-2 16,10 1 0-16,8-7 0 15,4 1 0-15,3-6 1 0,1 0 0 16,-2 1 0 0,-1 1 1-16,-6 6-1 0,-5 5 2 15,-8 4-1-15,-5 3 0 0,-8 4 0 16,-6-3-4-1,-5-2-9-15,-4-11-26 0,-2-7-34 16,5-8-4-16</inkml:trace>
  <inkml:trace contextRef="#ctx0" brushRef="#br0" timeOffset="24">16872 11105 412 0,'0'0'3'15,"-1"21"2"-15,1 0 0 0,0 4 0 16,5 3 1-16,5-2 0 0,4 2 0 15,3-3 0 1,7-11-2-16,0-13-2 0,1-9 0 16,-2-14 0-16,-4-8 0 15,-5-7 0-15,-8-9 1 16,-6 0 0-16,-5-1 2 15,-7 4 0-15,-7 8 0 0,-3 8 1 16,-3 10-2 0,0 13 0-16,0 11-2 0,2 9-3 15,9 15-9-15,-5 6-68 0,12-4-4 16</inkml:trace>
  <inkml:trace contextRef="#ctx0" brushRef="#br0" timeOffset="25">17285 10911 258 0,'0'0'8'0,"-2"10"0"16,2-10 4-16,-5 14 0 0,3-6-1 15,1 4 2-15,0-1-1 16,1 5 1-16,0-2-7 15,4 8-1-15,2 4-3 16,3 12 1-16,3 2-1 0,1 6 1 16,4 0-1-1,-4 0-1-15,5-8 0 0,-3-6 0 16,3-15 1-16,-3-14-1 0,0-14 0 15,-1-18 0 1,-2-12-1-16,1-5 1 0,0-1-1 16,-1 2-1-16,-1 7 1 15,0 12 1-15,3 17 1 0,-1 10 1 16,4 16 0-1,3 5 0-15,-1 2 0 0,2 0 1 16,-3-6 0 0,3-10-1-16,-5-8 0 0,1-13 0 15,-3-4 0-15,-1-3 1 0,-1 5 2 16,3 5 0-16,0 9-1 15,2 3 0-15,3 16 0 16,-1 5-1-16,3 3-2 16,-1-4-18-16,-11 0-56 0,13-5-2 15</inkml:trace>
  <inkml:trace contextRef="#ctx0" brushRef="#br0" timeOffset="26">18071 11146 347 0,'0'0'1'16,"0"0"1"-16,16 0 0 0,-4-4 0 16,4-6 1-1,0-4 0-15,3-3 0 0,-1-4 2 16,-5-4-2-16,-2-3 1 0,-7 2 2 15,-4 2 4 1,-4 7 1-16,-7 5 2 0,-5 10 1 16,0 4 0-16,-2 14 2 15,2 13-2-15,4 5-3 0,4 3-2 16,5 3-4-1,7-5-1-15,11-3-8 0,5-13-33 16,14-8-41 0,5-10-4-16</inkml:trace>
  <inkml:trace contextRef="#ctx0" brushRef="#br0" timeOffset="27">18571 11296 414 0,'0'0'4'0,"0"0"1"0,0 0 2 15,0 0 1 1,0 0 1-16,-6-13 1 0,0-5 0 16,-2-4 1-16,-1-10-2 15,0-3-2-15,-1-5-1 0,-1 0-1 16,5 0-1-1,3 5-2-15,3 3-2 0,9 7 0 16,10 7 0 0,6 3 0-16,15 8-30 0,4 1-50 15,7 2-3-15</inkml:trace>
  <inkml:trace contextRef="#ctx0" brushRef="#br0" timeOffset="28">19014 10921 346 0,'0'0'8'0,"0"0"4"0,0 0 6 16,0 5-1-16,0-5 1 15,0 0 1-15,0 0 1 0,0 0 0 16,-9 0-7-1,9 0-4-15,-7-12-4 0,1 3-1 16,-1-2-2 0,2 2-2-16,-3 0 0 0,0-2 0 15,3 2 0-15,-3 1 0 0,8 8 0 16,-13-14 0-16,13 14 0 15,-12-12 0-15,12 12 0 16,-11-8 0-16,11 8 0 16,-11-3 0-16,11 3 0 0,-10 0 0 15,10 0 0 1,-9 4-2-16,9-4 0 0,-13 7 0 15,13-7 0-15,-13 12 0 16,13-12 0-16,-16 14 0 16,7-5 1-16,3 2-1 0,-3 3 0 15,4 1 1-15,2 3-1 16,1 1 1-16,2 1-1 0,4-2 0 15,4 2 1 1,5-4-1-16,3-1 0 0,0-2 0 16,1-5 1-1,-2 0-1-15,-1-5 1 0,0-1 0 16,-4-2 0-16,-10 0 1 0,15 0-1 15,-15 0 0-15,13 4-10 16,-6 6-38-16,-7-10-27 16,19 14-2-16</inkml:trace>
  <inkml:trace contextRef="#ctx0" brushRef="#br0" timeOffset="29">19359 10805 365 0,'0'0'8'16,"0"0"3"-1,0 0 2-15,-11-5 0 0,11 5 2 16,-15-7 0-16,5 4 1 16,-3 1 1-16,-5 1-7 15,0 1-4-15,0 2-2 0,1 6-1 16,1 5-1-16,2 1-2 15,5 4-1-15,8 1 0 0,2 0-1 16,13 0-1 0,6-3 0-16,4 0-1 0,4 0 0 15,2 0 1 1,-1 2 0-16,-8 2 1 0,-4 6 1 15,-8 4 0-15,-8 3 2 16,-4-1 1-16,-8 2-2 0,-4-5-3 16,-3-9-6-16,4-11-31 0,4-9-36 15,3-7-2 1</inkml:trace>
  <inkml:trace contextRef="#ctx0" brushRef="#br0" timeOffset="30">19505 11044 391 0,'0'0'2'16,"0"0"0"-16,10 0 2 16,5-7-1-16,1-2 1 15,8-7 0-15,2-3 0 0,2-5 1 16,0-2-2-1,-3-5 0-15,-7-1 0 0,-5 1-1 16,-8 0 1-16,-5 6 0 16,-3 6 0-16,-10 6 0 15,2 10-1-15,-1 7 0 0,0 18-1 16,7 9 0-16,5 10 1 15,8 2-1-15,12 2 0 0,6-2 1 16,7-5-1 0,4-12-7-16,7-10-66 0,-2-10-2 15</inkml:trace>
  <inkml:trace contextRef="#ctx0" brushRef="#br0" timeOffset="31">18951 10843 274 0,'0'0'6'0,"0"0"1"0,-2 11 2 16,2-11 3-16,0 18 2 15,0-5 2-15,4 1 0 16,2 4 2-16,1-3-4 0,2 4-2 16,-1-3-2-1,2 2-2-15,-1-4-3 0,1-1-2 16,-1-2-2-16,-1-2-5 15,2 0-10-15,-10-9-30 16,15 14-27-16,-15-14-2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10T15:16:20.4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9678 3237 174 0,'0'0'0'0,"0"0"2"15,-3-10-2-15,3 10 1 0,0 0 1 16,-6-8 3-16,6 8 1 16,-5-10 5-16,5 10 3 15,0 0 5-15,0 0 2 0,0 0 2 16,0 0-1-16,0 0-1 16,0 0-2-16,0 0-1 15,-7-3-2-15,7 3-4 16,0 0-2-16,-10 0-2 15,10 0-2-15,0 0 0 16,-15 8-1-16,15-8-1 0,-9 7 0 16,9-7 0-16,-17 5 1 15,17-5 1-15,-15 8-1 16,3-5 1-16,3 2-1 16,-5 1 0-16,-1 1-1 0,1-2-1 15,-4 4-1-15,0-3-1 16,-1 6 0-16,-3 0-2 15,-3 3 1-15,-1 1 0 0,0-1 0 16,-2 6 0-16,-1-3 0 16,-1 1 0-16,1 1 1 15,0-2 0-15,0 0 1 16,2-2 0-16,-2-3-1 0,1 4 0 16,0-2-1-16,-2 2 1 15,0-4-1-15,-1 3 1 16,1 2-1-16,-2-1 0 15,1 0 1-15,-2-1-1 16,-1-2 1-16,3-2 0 0,0-1 0 16,2-2 0-16,-1-5 0 15,1 1 0-15,-2-1-1 16,2 3 1-16,-1-2-1 0,-2 3 1 16,-1 2-1-16,-2 3 0 15,-2 0 1-15,1 3 0 16,-2 2 0-16,1-1 0 15,-3 0 0-15,3 0 0 0,2-2 0 16,-3-1 1-16,1 1-1 16,-1-1-1-16,0 0 0 15,0 4 1-15,0 0-1 16,-1 1 1-16,-4-1-1 0,2 4 0 16,-1-2 1-16,1 1-1 15,-2-3 1-15,1 0-1 16,-3-3 0-16,4 2 0 15,-2-3 0-15,1 0 0 16,0-1 1-16,0 2-1 0,0 1 0 16,1-2 0-16,2 3 0 15,-1 1 0-15,0 1 0 16,3-2 0-16,-4 1 0 0,4 1 0 16,1 0 0-16,-1-3 0 15,1 4 0-15,2 0 0 16,1-3 0-16,1 4 0 15,2 1-1-15,-2 2 1 0,2 0 0 16,2 3 0-16,0 0 0 16,2 3 0-16,1 0 1 15,1 2-1-15,4-1 2 16,-4 3-2-16,3 2 0 0,1 0 0 16,1 3 0-16,1 2 0 15,0-2-2-15,1 6 1 16,-1 1 0-16,1 3 0 15,1 4 0-15,-3 1 1 0,3-3 0 16,0 4 1-16,4 1-1 16,2-3 0-16,2 0 1 15,4 0-1-15,4-5 2 16,3 3-2-16,7-4 0 0,2-1 0 16,6 0 2-16,1-2-4 15,6-4 2-15,2 2 0 16,2-4 0-16,1-1-1 15,4-1 0-15,4-2 1 0,1-2-1 16,0-2 0-16,3 0 1 16,0-6 0-16,2 0 0 15,0-2 0-15,2-8 0 16,-1-2 0-16,2-3 0 0,3-6 0 16,-2-3 0-16,2-6 0 15,2-6 0-15,1-3 0 16,-1-2-1-16,2-3 1 15,-2 0 0-15,2-1 0 0,-1 0 0 16,1 1-1-16,-2 1 1 16,0-4 1-16,1 1-1 15,1-2 1-15,2 1-1 16,-5-2 0-16,5 1 1 16,-3 0-1-16,-2 0 0 0,3 5 0 15,-3 2 0-15,-2-1-1 16,-1 5 1-16,1 2 0 15,-2 2 0-15,-4 2 0 0,4 4 0 16,-5 1 0-16,2 2 0 16,1 0 0-16,-1 0 1 15,3-3-1-15,-2 2 0 16,2-4 0-16,-2 2 0 0,6-2 0 16,-6-2 0-16,1 2 0 15,0 1 0-15,-5 0 0 16,1 4 0-16,-3-2 0 15,-1 0 0-15,1-1 0 0,0-1 0 16,-1-2 0-16,0-3 0 16,3-3 0-16,2-3 0 15,0-2 0-15,1 1 0 16,-2-2 0-16,-1 0-1 16,2 3 2-16,-1 3-1 0,-5-4 0 15,1 5-1-15,-1-1 1 16,3-3 0-16,-2 1 0 15,2-3 0-15,2 0-1 0,-2-2 1 16,5-2 0-16,-4 3 0 16,0-2 1-16,-3 2-2 15,-1 2 1-15,-4 2 1 16,3 4-1-16,-5 4 0 0,-1 0 1 16,0 4-1-16,-1 0 0 15,1 2 0-15,1 0 0 16,2 0-1-16,-1 0 2 15,3 0 0-15,3-5-1 0,-2 2 0 16,3-6 0-16,1 1 1 16,0-3-1-16,-3-2 0 15,2 0 0-15,-1-1 0 16,-1 1 0-16,3-3 0 16,-2-5 0-16,2 1 1 0,4-2-1 15,-2-4 0-15,3-1 2 16,1-7-2-16,1-2 0 15,-4 0 0-15,0 0 0 0,-7-1 0 16,-1 5 0-16,-9-1 0 16,-3 2 0-16,-3 1 0 15,-2 1 0-15,-7 1 0 16,-3-3 0-16,3 1 0 0,-2-4 0 16,0-2 0-16,-3-3 0 15,2 0 0-15,-3 0 0 16,-3-1 0-16,-1 1 0 15,-1 3 0-15,-6 0 0 0,-4 4 0 16,-3-3 0-16,-3 6 0 16,-2 0 0-16,-3-2 0 15,-4-2 0-15,2 2 0 16,2-4 0-16,-3 1 0 16,-1-1 0-16,0-1 0 0,-1 2 0 15,-3 3 0-15,1 1 0 16,-2 2 0-16,-3 4 0 15,-3-4 0-15,0 3 0 0,0 3 0 16,3-2 0-16,-1-3 0 16,2 1 0-16,1-3 0 15,1 2 0-15,-2 3 0 16,0-4 0-16,-2 4 0 0,0 3 0 16,-2 4 0-16,-2 0 0 15,-2 5 0-15,1 1 0 16,1 1 0-16,-1 2 0 15,0-3 0-15,1 1 0 0,-1 2 0 16,1-2 0-16,0-1 0 16,1 1 0-16,1 2 0 15,-3-1 0-15,-1 2 0 16,2 2 0-16,-2-2 0 16,-1 0 0-16,1 1 0 0,-2-2 0 15,2 2 0-15,3-3 0 16,-3 1 0-16,3-5 0 15,1 2 0-15,3-3 0 0,-2-1 0 16,3 6 0-16,3-4 0 16,1 11-3-16,9 0-78 15,-4 2-2-15</inkml:trace>
  <inkml:trace contextRef="#ctx0" brushRef="#br0" timeOffset="1571.4294">11594 4517 167 0,'0'0'6'0,"0"0"5"16,0 7 2-16,0-7 4 16,0 0 4-16,0 0 2 0,0 11 3 15,0-11 2-15,0 0-3 16,0 0-2-16,0 0-3 16,0 0-2-16,0 0-3 15,0 0-2-15,0 0-1 0,0 0-5 16,-9 3 0-16,9-3-2 15,0 0-1-15,0 0 0 16,0 0-1-16,0 0 0 0,0 0-1 16,0 0 0-16,0 0 1 15,0 0-1-15,0 0 0 16,0 0 1-16,-7 8-2 16,7-8 1-16,0 0-1 15,0 0-1-15,0 0 1 0,0 0-1 16,9 0 0-16,-9 0 0 15,11 0 0-15,1-1 0 16,-2-2 0-16,4 2 0 16,1 1 0-16,-1 0 1 0,4-2-1 15,4 2 1-15,0 0 0 16,5 4-1-16,2 3 1 16,3-4-1-16,2 2 1 15,2 1-1-15,4 1 0 0,2-1 1 16,0-1-1-16,3-1 2 15,0 2 0-15,0-2 0 16,3 4-1-16,4-2 1 0,-5 0 1 16,6 1 0-16,-2 1-3 15,0-2 0-15,-1-1 0 16,-4 2 0-16,-4-3 0 16,-3 0 0-16,-7-1 0 15,-5-3 0-15,-2 3-8 0,-11 16-44 16,1-19-26-16,-4 3-2 15</inkml:trace>
  <inkml:trace contextRef="#ctx0" brushRef="#br0" timeOffset="6001.5729">13515 4108 284 0,'0'0'5'15,"0"0"4"-15,0 0-1 0,0 0 2 16,0 0 2-16,0 0 3 16,0 0 3-16,0 0 4 15,0 0-4-15,0 0-2 0,0 0 0 16,0 8 1-16,0 0-3 15,0 2-2-15,2 6-3 16,-1 1-1-16,2 5-3 16,3 2 0-16,-2 6-2 0,4 4 0 15,1 2-1-15,2 3-2 16,1 2 0-16,-1-2 0 16,-3 0 0-16,2 3 0 15,1-5 0-15,-3-1 0 0,0-1 0 16,-4-3 0-16,0-1 0 15,1-1 0-15,-1-1 0 16,2-1 0-16,0-2 0 16,-4 3 0-16,6 3 0 15,-3-1 0-15,2 3 0 0,1 0 0 16,-2 2 0-16,2 0 0 16,-3 1 0-16,3 0 0 15,-1-2 0-15,2 1 0 0,-2-2 0 16,1 0 0-16,0-2 0 15,-2-2 0-15,-1 0 0 16,2-3 0-16,-5 0 0 16,0-8 0-16,-2-1 0 0,0-2 0 15,0-8 0-15,0-8 0 16,0 0 0-16,0 0 0 16,-14 0 0-16,8-6 0 0,0-10 0 15,-6-5 0-15,-2-8 0 16,-3-4 0-16,1-15 0 15,-4-3 0-15,0-10 0 16,-2-2 0-16,0-4 0 16,0-2 0-16,3 0 0 0,3-2 0 15,-2 4 0-15,4 1 0 16,1 1 0-16,6 0 0 16,-2-3 0-16,3 3 0 15,0 0 0-15,1 6 0 0,5 1 0 16,-1 9 0-16,1 6 0 15,0 6 0-15,1 10 0 16,6 8 0-16,3 5 0 16,3 7 0-16,4 2 0 0,4 5 0 15,4 0 0-15,2 0 0 16,7 2 0-16,0-2 0 16,1 3 0-16,1-3 0 0,-7 4 0 15,-2-1 0-15,-6 0 0 16,-8 8 0-16,-6 5 0 15,-6 8 0-15,-1 6 0 16,-7 12 0-16,0 4 0 16,-1 8 0-16,-2 2 0 0,3 1 0 15,4-8 0-15,2-2 0 16,1-7 0-16,3-11 0 16,5-7 0-16,8-6 0 15,2-5 0-15,9-2 0 0,2 0 0 16,1-1 0-16,5 1 0 15,-1 3 0-15,0 1 0 16,-1 2 0-16,-6 3 0 16,-5 1 0-16,-5 4 0 0,-6 3 0 15,-7 6 0-15,-4 0 0 16,-5-2 0-16,-8 7 0 16,-6-4 0-16,-7-3 0 0,-4 1 0 15,-8-6 0-15,-3-4 0 16,-9-6 0-16,-3-1 0 15,-10-11 0-15,-2-3 0 16,-5-3 0-16,4-5 0 16,0-3 0-16,8 9 0 0,15-8-79 15,3 3-5-15</inkml:trace>
  <inkml:trace contextRef="#ctx0" brushRef="#br0" timeOffset="6865.8891">14906 4360 443 0,'0'0'6'0,"0"0"2"16,-9-5 2-16,9 5 1 16,-15-13 0-16,4 4 2 15,-4 1-4-15,3-4-9 16,-5 6 0-16,3 5 0 0,-5 6 0 16,4 15 0-16,-1 15 0 15,1 11 0-15,5 9 0 16,5 9 0-16,5-2 0 0,8 4 0 15,9-11 0-15,8-9 0 16,8-16 0-16,12-9 0 16,14-21-57-16,-8-14-28 15</inkml:trace>
  <inkml:trace contextRef="#ctx0" brushRef="#br0" timeOffset="7110.6967">15175 3880 505 0,'0'15'4'15,"0"15"-2"-15,0 15-2 16,2 18 0-16,4 11 0 15,3 11 0-15,-2 14 0 16,9 6 0-16,-1-17 0 0,14-10-49 16,-5-7-34-16</inkml:trace>
  <inkml:trace contextRef="#ctx0" brushRef="#br0" timeOffset="7883.3898">15711 4466 482 0,'0'0'4'0,"0"0"1"15,0 0 1-15,-11-9 1 16,11 9 0-16,-8-15-7 0,4 5 0 16,0 2 0-16,-1-4 0 15,1-2 0-15,-1 4 0 16,1-7 0-16,-1 6 0 16,0-2 0-16,-3 3 0 15,0-2 0-15,2 3 0 0,6 9 0 16,-14-16 0-16,14 16 0 15,-16-15 0-15,16 15 0 16,-11-5 0-16,11 5 0 16,-11-3 0-16,11 3 0 0,-10-6 0 15,10 6 0-15,-10-1 0 16,10 1 0-16,-11-3 0 16,11 3 0-16,-10 0 0 0,10 0 0 15,-10 0 0-15,10 0 0 16,-12 10 0-16,12-10 0 15,-17 16 0-15,7-5 0 16,0 3 0-16,-1 7 0 16,4 8 0-16,-1 6 0 0,6 3 0 15,2-1 0-15,6 2 0 16,5-3 0-16,8-12 0 16,4-5 0-16,0-16 0 15,4-6 0-15,-1-13 0 0,-3-5 0 16,-2-2 0-16,-4 4 0 15,-6 2 0-15,1 9 0 16,-1 8 0-16,-4 12 0 16,4 9 0-16,0-3 0 0,12 14-2 15,-2-6-79-15,2-4-3 16</inkml:trace>
  <inkml:trace contextRef="#ctx0" brushRef="#br0" timeOffset="8629.662">15960 4328 360 0,'0'0'5'15,"0"0"1"-15,0 0 2 0,0 11 1 16,0-11 1-16,2 21 1 16,2-2 1-16,1 2 1 15,4 3-2-15,-1 2-4 0,3-1 0 16,-4-8-1-16,2 2-2 16,-3-6 0-16,-6-13-1 15,12 0-2-15,-5-19 1 16,-1-3-1-16,2-4 0 0,3-1-1 15,2 0 1-15,2 10 0 16,4 10-1-16,1 7 1 16,3 14-2-16,4 10 2 15,-2 8 0-15,2-3-1 0,-3 0-1 16,0-7 0-16,-4-9 0 16,-2-12 1-16,-4-5 0 15,-3-14 0-15,1-11 1 16,0-2 1-16,-3 0 1 0,5 1 0 15,4 9 1-15,2 9 0 16,1 8-1-16,2 6 0 16,1 15-2-16,-1-3-8 15,3 11-69-15,-5 3-3 0</inkml:trace>
  <inkml:trace contextRef="#ctx0" brushRef="#br0" timeOffset="9458.2755">16804 4293 374 0,'0'0'10'16,"0"0"1"-16,-2 11 2 0,2 5 2 16,0 10 1-16,4 10 0 15,8 12 2-15,2 9 0 16,3 9-8-16,7 6-3 15,3 3-4-15,-1 0-3 16,-1-9 0-16,-8-11 0 0,1-13 0 16,-8-9 0-16,-3-16 0 15,-7-17 0-15,-5-11 0 16,-6-24 0-16,-6-16 0 0,2-15 0 16,-5-13 0-16,-2-6 0 15,5-5 0-15,2 3 0 16,6 3 0-16,6 15 0 15,3 15 0-15,7 15 0 16,8 16 0-16,6 12 0 0,5 12 0 16,2 7 0-16,0 17 0 15,1 4 0-15,-6 11 0 16,-5 2 0-16,-3 1 0 0,-10 0 0 16,-5 0 0-16,-12-8 0 15,-9-6 0-15,-3-9 0 16,-5-15 0-16,7-8-18 15,-7-8-65-15,4-1-4 0</inkml:trace>
  <inkml:trace contextRef="#ctx0" brushRef="#br0" timeOffset="12602.8957">17542 4175 340 0,'0'0'10'15,"0"0"3"-15,0 0 2 16,0 0 0-16,0 0 2 16,0 0 2-16,17-9 2 0,1 6 1 15,10 0-10-15,9-3-3 16,5-2-1-16,7 0-1 15,9 0-4-15,-6-5-10 16,4 7-25-16,-4 0-46 0,-16 6-2 16</inkml:trace>
  <inkml:trace contextRef="#ctx0" brushRef="#br0" timeOffset="12939.6432">17646 4360 441 0,'0'0'7'0,"0"0"1"16,0 0 1-16,0 0 0 16,0 0 2-16,0 0 0 0,2-5 1 15,16 4-9-15,5-1-3 16,6-3 0-16,12 0 0 16,0-1 0-16,8-2 0 0,2-6 0 15,-2 9 0-15,-10-4-76 16,2 2-7-16</inkml:trace>
  <inkml:trace contextRef="#ctx0" brushRef="#br0" timeOffset="13573.897">18709 4035 454 0,'0'0'5'16,"0"0"1"-16,0 0 3 16,-9-17 0-16,9 17 1 15,-16-9 0-15,3 6-2 0,-4 0-8 16,-3 3 0-16,-3 6 0 16,-1 3 0-16,4 12 0 15,1-3 0-15,5 6 0 0,7 0 0 16,8 3 0-16,15 1 0 15,6-2 0-15,7 1 0 16,8-2 0-16,1 1 0 16,-2 0 0-16,-2 0 0 15,-10-3 0-15,-10 9 0 16,-10 0 0-16,-4 1 0 0,-19 1 0 16,-10-2 0-16,-8-6 0 15,-5-4 0-15,2-8 0 16,-5-14-11-16,2-8-69 0,11-6-2 15</inkml:trace>
  <inkml:trace contextRef="#ctx0" brushRef="#br0" timeOffset="13923.6478">18947 3703 495 0,'0'0'4'0,"0"14"1"16,0 8 2-16,0 4-7 0,7 17 0 16,1 7 0-16,5 8 0 15,0 14 0-15,2 0 0 16,5 0 0-16,-2-2 0 16,4-5 0-16,-5-18 0 0,2 2-79 15,0-9-7-15</inkml:trace>
  <inkml:trace contextRef="#ctx0" brushRef="#br0" timeOffset="14105.3618">19372 4449 447 0,'0'0'-1'16,"0"0"-7"-16,-1-28-54 16,1 7-11-16</inkml:trace>
  <inkml:trace contextRef="#ctx0" brushRef="#br0" timeOffset="14220.0755">19321 3955 511 0,'0'0'0'15,"-15"15"0"-15,4-1 0 16,-2 3 0-16,1-1 0 0,3 3 0 15,2-8 0-15,7-11-68 16,0 0-16-16</inkml:trace>
  <inkml:trace contextRef="#ctx0" brushRef="#br0" timeOffset="14623.714">19707 3560 476 0,'0'9'4'16,"-1"14"2"-16,0 16 3 15,1 14 0-15,0 17-2 16,3 10-7-16,3 12 0 16,4 7 0-16,5-2 0 0,-2-10 0 15,2-16 0-15,1-15 0 16,-2-16 0-16,-3-16 0 15,-2-15 0-15,-9-9 0 0,2-18 0 16,-2-10 0-16,-8-5 0 16,-3-6 0-16,-5-2 0 15,-2 6 0-15,-2 6 0 16,-3 6 0-16,0 11 0 0,1 12 0 16,-2 12 0-16,5 11 0 15,-2 7 0-15,7 4 0 16,3-2 0-16,8 0 0 15,3-4 0-15,8-5 0 0,13-9 0 16,3-11 0-16,9 1 0 16,0 2-26-16,10-7-58 15,4-5-3-15</inkml:trace>
  <inkml:trace contextRef="#ctx0" brushRef="#br0" timeOffset="14932.1584">20110 4355 497 0,'0'0'1'0,"0"0"1"16,0 0-2-16,0 0-2 0,-2-10-11 15,2-18-58-15,2 4-8 16</inkml:trace>
  <inkml:trace contextRef="#ctx0" brushRef="#br0" timeOffset="15037.9068">20086 4068 493 0,'0'0'3'0,"0"0"1"15,-12 13-1-15,12-13-2 16,-10 12-4-16,10-12-23 16,9 12-49-16,-9-12-2 15</inkml:trace>
  <inkml:trace contextRef="#ctx0" brushRef="#br0" timeOffset="15289.6327">20373 4318 425 0,'0'0'7'15,"0"0"0"-15,-6-12 1 16,2-3 0-16,-1-6 0 0,1-10 1 15,2-1-1-15,2-4 0 16,2 3-7-16,7 6 0 16,1 8-1-16,3 11 0 15,1 12 0-15,2 18-1 16,-4 11 1-16,-1 4-1 0,2 11-8 16,-8 6-54-16,5-13-14 15</inkml:trace>
  <inkml:trace contextRef="#ctx0" brushRef="#br0" timeOffset="15727.2361">20762 4100 490 0,'0'0'3'0,"0"0"3"15,0 0 0-15,-10-4 0 16,10 4-6-16,0 0 0 15,0 0 0-15,-10-8 0 0,10 8 0 16,0 0 0-16,-1-9 0 16,1 9 0-16,0 0 0 15,-4-11 0-15,4 11 0 16,-3-11 0-16,3 11 0 16,-7-10 0-16,7 10 0 0,0 0 0 15,-13-8 0-15,13 8 0 16,-8-3 0-16,8 3 0 15,-13-1 0-15,13 1 0 16,-12 0 0-16,4 3 0 0,-6 2 0 16,6 4 0-16,-6 5 0 15,1 4 0-15,2 5 0 16,1 5 0-16,5 0 0 0,3-2 0 16,1 0 0-16,5-7-4 15,8-10 3-15,1-4 0 16,8-8 1-16,0-11 0 15,2 1 0-15,6 2-2 0,-1 6-7 16,14-8-56-16,-5 31-14 16</inkml:trace>
  <inkml:trace contextRef="#ctx0" brushRef="#br0" timeOffset="15842.1468">21026 4836 418 0,'0'0'10'0,"-16"17"3"0,-4 4 2 15,-6 1 2-15,-5-2-1 16,-7 1-1-16,-1-3-8 15,-9-13-7-15,-2-5-68 16,8-11-13-16</inkml:trace>
  <inkml:trace contextRef="#ctx0" brushRef="#br0" timeOffset="16717.1434">20903 4066 351 0,'0'0'9'16,"0"0"7"-16,0 0 0 15,0 5 2-15,0 8 1 0,5 3 2 16,4 11 1-16,4 6 1 15,1 9-7-15,4 6-16 16,3 9 0-16,-2 2 0 16,2 5 0-16,-9-8 0 0,1-3 0 15,-8-6 0-15,-2-5 0 16,-3-9 0-16,-5-6 0 16,-7-1 0-16,-2-12 0 15,-3 1 0-15,-4-3 0 16,-3-1 0-16,-3 1 0 0,2 0 0 15,-8-3-3-15,6 2-82 16,5 0 0-16</inkml:trace>
  <inkml:trace contextRef="#ctx0" brushRef="#br0" timeOffset="17407.1596">22138 4033 481 0,'-36'0'5'0,"-7"0"1"16,0 2 2-16,0-2-1 15,-3 0-3-15,-3-2-4 16,3-6 0-16,-7 0 0 0,40-3 0 16,-2-2 0-16,-1 5 0 15,-3 0 0-15,1 6 0 16,1 6 0-16,-4 10 0 15,3 18 0-15,2 5 0 0,4 9 0 16,4 3 0-16,5 4 0 16,3-5 0-16,9-3 0 15,8-9 0-15,6-13 0 0,6-17 0 16,4 0 0-16,15-14-76 16,-14-12-10-16</inkml:trace>
  <inkml:trace contextRef="#ctx0" brushRef="#br0" timeOffset="17597.4743">21978 3759 511 0,'0'9'0'0,"-1"12"0"16,-2 8 0-16,-2 12 0 0,1 7 0 15,4 12 0-15,0 9 0 16,0 3 0-16,7-10 0 15,8 0 0-15,-1-20 0 16,1-6-62-16,12-10-25 0</inkml:trace>
  <inkml:trace contextRef="#ctx0" brushRef="#br0" timeOffset="18077.1745">22436 4107 511 0,'0'0'0'0,"-4"-4"0"16,4 4 0-16,-10-7 0 0,10 7 0 15,-10-4 0-15,10 4 0 16,-11-5 0-16,11 5 0 16,0 0 0-16,-5-11 0 15,5 11 0-15,-5-14 0 0,5 14 0 16,-10-17 0-16,10 17 0 15,-13-15 0-15,13 15 0 16,-12-13 0-16,12 13 0 16,-10-5 0-16,10 5 0 0,-9-2 0 15,9 2 0-15,-10 0 0 16,10 0 0-16,-16 4 0 16,16-4 0-16,-15 14 0 15,1-7 0-15,3 3 0 0,-2 0 0 16,0 3 0-16,0-2 0 15,3 6 0-15,1 1 0 16,7 3 0-16,2 0 0 16,1-2 0-16,8-5 0 0,4-1 0 15,2-8 0-15,5-5 0 16,0 0 0-16,-4-11 0 16,3 4 0-16,-3 6 0 15,2 2 0-15,-1 12 0 0,-2 6 0 16,4 10-24-16,8 3-56 15,-9 0-1-15</inkml:trace>
  <inkml:trace contextRef="#ctx0" brushRef="#br0" timeOffset="18511.4905">22641 4021 441 0,'0'0'5'16,"0"0"2"-16,0 0 3 15,0 12 0-15,0 0 1 0,5 6 0 16,0 7 0-16,2 1-6 16,5 1-5-16,-2 0 0 15,4-3 0-15,1-11 0 16,1-8 0-16,1-8 0 0,2-18 0 15,4-1 0-15,-1-4 0 16,1 2 0-16,2 8 0 16,2 6 0-16,1 10 0 15,-3 12 0-15,2 10 0 0,-6 5 0 16,0-1 0-16,1 4 0 16,-4-7 0-16,-5-8 0 15,2-8 0-15,-2-7 0 16,2-12 0-16,-1-10 0 0,2-5 0 15,2 0 0-15,4-3 0 16,-2 12 0-16,4 4 0 16,1 14 0-16,-5 3 0 15,6 23 0-15,5 1-71 0,-8 5-13 16</inkml:trace>
  <inkml:trace contextRef="#ctx0" brushRef="#br0" timeOffset="19118.315">23513 4186 440 0,'0'0'6'16,"0"21"1"-16,0 1 1 15,2 7 3-15,3 6 0 16,-1 6 1-16,5 4 1 16,-3 1-10-16,0-8-3 0,0-6 0 15,-2-14 0-15,-4-18 0 16,0-8 0-16,0-26 0 15,-8-20 0-15,5-16 0 0,-2-10 0 16,-1-7 0-16,2 0 0 16,6 7 0-16,5 9 0 15,3 21 0-15,7 18 0 16,4 22 0-16,3 15 0 0,2 18 0 16,2 12 0-16,-7 7 0 15,1 9 0-15,-8-2 0 16,-3 1 0-16,-11-6 0 15,-6-7 0-15,-10-7 0 16,-7-12 0-16,-2-13 0 0,-5-15 0 16,-4-12-41-16,6-10-42 15</inkml:trace>
  <inkml:trace contextRef="#ctx0" brushRef="#br0" timeOffset="21821.4873">21650 3957 389 0,'0'0'5'0,"-9"-7"3"0,9 7 1 16,-12 0 1-16,12 0 0 15,0 18 2-15,12 7 1 16,12 2 1-16,15 10-5 16,23-3-2-16,13-1-1 0,16-11 0 15,11-5 0-15,0-17-3 16,2-13-2-16,-7-15-1 16,-7-15-2-16,-11-6 1 0,-13-6-2 15,-11 8 1-15,-7 7 0 16,-9 16 2-16,1 19 3 15,-3 13 1-15,-2 24 2 16,5 15-6-16,3 8 0 0,5 4 0 16,5-5 0-16,4-14 0 15,3-14 0-15,2-17 0 16,6-10 0-16,1-21 0 16,-2-12 0-16,6-13 0 0,4-5 0 15,5 3 0-15,-4-1 0 16,5 11-61-16,2 10-24 15</inkml:trace>
  <inkml:trace contextRef="#ctx0" brushRef="#br0" timeOffset="22725.1224">21411 5095 379 0,'0'0'11'0,"0"0"4"0,0 0 2 15,0 0 2-15,0 0 1 16,0 0 0-16,-3 0 3 16,3 0-16-16,0 0-7 15,0 0 0-15,-7-13 0 16,1 2 0-16,2 1 0 0,-7 0 0 15,0 0 0-15,-4-3 0 16,-1 5 0-16,-5 5 0 16,-1 3 0-16,-3 3 0 15,-1 11 0-15,2 7 0 0,1 8 0 16,4 17 0-16,1 2 0 16,8 3 0-16,10 3 0 15,0-5 0-15,17-4 0 16,6-8 0-16,11-10 0 0,6-19 0 15,9-7 0-15,0-10 0 16,10-13-40-16,-8-5-47 16</inkml:trace>
  <inkml:trace contextRef="#ctx0" brushRef="#br0" timeOffset="22993.4043">21637 4655 449 0,'0'0'6'0,"0"6"2"16,0 11 3-16,1 8 2 15,2 13 0-15,0 11-2 16,3 14-11-16,-1 9 0 15,2 3 0-15,0 7 0 0,4-4 0 16,0-6 0-16,-2-13 0 16,14-13-50-16,-2-10-34 15</inkml:trace>
  <inkml:trace contextRef="#ctx0" brushRef="#br0" timeOffset="23493.5787">22162 5127 496 0,'0'0'5'0,"0"0"1"16,0 0-2-16,0 0-4 0,0 0 0 16,-2-6 0-16,2 6 0 15,0 0 0-15,0-12 0 16,0 12 0-16,-3-17 0 15,-1 6 0-15,-1 0 0 16,1-1 0-16,-3 0 0 0,0 0 0 16,7 12 0-16,-12-17 0 15,12 17 0-15,-12-13 0 16,12 13 0-16,-11-4 0 16,11 4 0-16,-9 0 0 0,9 0 0 15,-12 2 0-15,6 6 0 16,-3 2 0-16,0-2 0 15,0 6 0-15,-2 2 0 16,-1 1 0-16,1 3 0 0,-3 2 0 16,3 2 0-16,0-2 0 15,3 7 0-15,3-8 0 16,5-2 0-16,0-6 0 16,6-2 0-16,7-8 0 0,3-1 0 15,6-2 0-15,-1-2 0 16,1 0 0-16,3 2 0 15,-3 2 0-15,1 8 0 16,-5-2 0-16,2 3-4 0,-5 7-57 16,1-11-20-16,-2-7 0 15</inkml:trace>
  <inkml:trace contextRef="#ctx0" brushRef="#br0" timeOffset="24014.8603">22349 5013 392 0,'0'0'5'16,"0"0"2"-16,0 0 2 15,-6 11 1-15,6-11 0 16,0 0 0-16,5 10 2 16,-5-10 0-16,17 18-5 0,-5-2-2 15,2 4-2-15,0 4 0 16,0 5-1-16,0 2-2 16,-1-7-1-16,1-4-1 15,-4-9-1-15,4-11 1 0,4-14-1 16,-1-12 1-16,0-4-1 15,5-6 1-15,1 5 0 16,-4 2 1-16,3 10 2 16,3 16 1-16,-6 3 2 0,1 18 0 15,0 4 1-15,-2 5 0 16,-2-3-1-16,2-6 0 16,-3-7 0-16,0-11-1 0,0-6 0 15,1-14-1-15,1-10 2 16,-2-3-4-16,4 0 0 15,-1 8 0-15,-1 1 0 16,3 16 0-16,-6 8 0 16,2 16 0-16,-3 13 0 0,3 1 0 15,-1 12-21-15,7-6-58 16,-1 1-4-16</inkml:trace>
  <inkml:trace contextRef="#ctx0" brushRef="#br0" timeOffset="24698.6839">23228 5009 446 0,'0'0'7'0,"0"0"1"16,-2 19 2-16,2 2 0 15,3 7 1-15,8 12 0 16,-3 8-3-16,7 8-8 15,5 6 0-15,1 1 0 0,-4-2 0 16,0-5 0-16,-4-11 0 16,-3-11 0-16,0-8 0 15,-9-17 0-15,-1-9 0 16,-5-26 0-16,-4-12 0 0,-4-19 0 16,4-9 0-16,-4-12 0 15,1-5 0-15,5-1 0 16,4 10 0-16,2 7 0 0,3 15 0 15,4 13 0-15,6 15 0 16,7 15 0-16,0 10 0 16,-3 9 0-16,6 10 0 15,-4 11 0-15,-3 1 0 0,0 6 0 16,-7-1 0-16,-7-2 0 16,-3-2 0-16,-6-5 0 15,-6-10 0-15,-3-11 0 16,6-20-37-16,-3 2-43 15,-3-2-3-15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10T15:36:57.3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5679 6489 240 0,'0'0'5'0,"0"0"2"16,-6-3-1-16,6 3 1 0,0 0-1 15,0 0 3-15,0 0-1 16,0-10 1-16,12 8-5 16,-12 2-1-16,20-17 0 15,-9 1 0-15,6 0 1 0,-3-5 0 16,6-1 3-16,-2-5 0 16,1 1 2-16,-1-4 1 15,7 2 1-15,1-5 2 0,1-2-1 16,5 2-1-16,3-4-2 15,8 3-2-15,-1 0-1 16,13-2-2-16,3 2 0 16,9 5-2-16,4-5 0 0,9 7 1 15,1 0 0-15,7 3-2 16,4 0 2-16,4 7 0 16,4-1 0-16,5 5 0 15,1 3 1-15,5 3-1 16,4 0 1-16,5 7 0 0,1 0-1 15,6 0 0-15,2 7 0 16,5-2-1-16,2 4 1 16,6 3 0-16,1 0 0 15,3 1-1-15,9 4 1 0,-5 1-2 16,7 1 1-16,2 2-1 16,3 3 0-16,6 0 0 15,2 3-1-15,-1 5 1 0,2-1-1 16,4 6 1-16,0 0 0 15,2 5 0-15,-3 4 0 16,6 2 1-16,-1 1 0 16,5 1 1-16,-1 1-1 0,8-6-2 15,2 0 0-15,0-6 0 16,10-3 0-16,1-6 0 16,4-5 0-16,4-5 0 15,2-1 0-15,1-4 0 0,2-6 0 16,4 0 0-16,0-3 0 15,1-4 0-15,5-1 0 16,0-7 0-16,6-7 0 16,3-2 0-16,-1-7 0 15,6-3 0-15,1-6 0 0,-6-5 0 16,5-6 0-16,-6-1 0 16,-2-3 0-16,-7-8 0 15,-4-4 0-15,-7-3 0 0,-15-9 0 16,0 1 0-16,-17-5 0 15,-5 2 0-15,-21-7-12 16,-10 0-73-16,-16 3-1 16</inkml:trace>
  <inkml:trace contextRef="#ctx0" brushRef="#br0" timeOffset="1242.1545">4864 6026 384 0,'0'0'5'0,"0"0"2"16,0 0 3-16,0 0 2 0,0 0 1 15,-12 0 3-15,12 0 0 16,-19 15 1-16,7-3-3 16,-3 8-3-16,-2 7-5 15,0 3-6-15,0 6 0 0,4 1 0 16,4-1 0-16,7 0 0 15,4-7 0-15,11-4 0 16,9-4 0-16,7-3 0 16,7-7 0-16,3 0 0 15,5-2 0-15,-4-1 0 0,0-2 0 16,-10 9 0-16,-10 0 0 16,-8 9 0-16,-11 1 0 15,-7 8 0-15,-11 1 0 16,-8 0 0-16,0-3 0 0,3-5 0 15,-4-9-3-15,-3-3-78 16,14-9-3-16</inkml:trace>
  <inkml:trace contextRef="#ctx0" brushRef="#br0" timeOffset="1549.4191">4761 5920 394 0,'0'0'2'0,"0"0"2"16,1-8 1-16,9-1 2 16,3-8-1-16,8 2 1 15,4-5-2-15,9-1-3 16,2-6-19-16,6 6-52 0,8 6-3 16</inkml:trace>
  <inkml:trace contextRef="#ctx0" brushRef="#br0" timeOffset="1780.7483">5236 5910 445 0,'0'0'4'15,"-1"-17"0"-15,-1-1 1 0,2-9 0 16,3-8 0-16,4-11 0 16,9-9-3-16,5-4-12 15,7-3-63-15,9 0-5 0</inkml:trace>
  <inkml:trace contextRef="#ctx0" brushRef="#br0" timeOffset="2927.6414">18746 5150 359 0,'0'0'9'15,"-8"2"3"-15,-4 3 3 16,-5 1 1-16,-3 3 0 16,-2-2 2-16,0 1 0 0,1 1-1 15,0-3-7-15,11-3-5 16,10-3-2-16,0 0-1 16,8-4-1-16,15-3-1 0,5-1-1 15,2 0 1-15,6 2 1 16,1 1 0-16,1 1-1 15,0 4 2-15,-7 9-1 16,-6 5 1-16,-9 8 0 0,-10 2 0 16,-6 3-2-16,-8 5 0 15,-4 2 0-15,-5 0 0 16,0-1 0-16,3-4 0 16,10-4 0-16,4-1 0 15,5-5 0-15,14 0 0 0,2-2 0 16,2 0 0-16,2-2-2 15,0 1 0-15,-11 4 3 16,-10-1 2-16,-5 6-3 16,-18 1 0-16,-7-2 0 0,-8 1 0 15,-5-3 0-15,1-3 0 16,5-7 0-16,14-20-47 16,4 8-34-16</inkml:trace>
  <inkml:trace contextRef="#ctx0" brushRef="#br0" timeOffset="3396.5408">19277 5124 428 0,'0'0'8'0,"0"0"0"16,0 0 3-16,0 0 0 15,-4-10 1-15,4-4 0 16,7-11 0-16,3-6-3 0,4-11-9 15,5-7 0-15,2-8 0 16,7-1 0-16,0-2 0 16,4 2-37-16,-2 6-44 0,-2 12-3 15</inkml:trace>
  <inkml:trace contextRef="#ctx0" brushRef="#br0" timeOffset="8493.5988">13520 7232 330 0,'0'0'6'0,"0"0"4"16,-11 11 2-16,11-11 2 15,-9 13 2-15,9-13 0 16,-6 14 0-16,6-14 2 15,-7 15-5-15,7-15-4 0,0 12-2 16,0-12-2-16,4 11 0 16,-4-11-2-16,6 10 0 15,-6-10-1-15,7 0 0 16,-7 0 0-16,13-3-1 0,-13 3 1 16,16-21 0-16,-4 3-1 15,-1-5 0-15,4-9 0 16,2 1-1-16,6-3 0 0,0-5 0 15,4-1 0-15,2-5 0 16,1 0 0-16,4 0 1 16,-1 6 0-16,-3-1 0 15,2 9 0-15,-2 9 0 16,-1 15 1-16,-2 24-2 0,-2 18 1 16,-7 16 1-16,3 13-1 15,-3 5 0-15,2 3 1 16,1-2-2-16,-2-13-6 15,4-10-7-15,-3-11-44 0,7-24-23 16,-5-11-2-16</inkml:trace>
  <inkml:trace contextRef="#ctx0" brushRef="#br0" timeOffset="9030.0035">13859 6907 324 0,'0'0'9'15,"0"0"3"-15,0 0 3 16,9 5 4-16,-5 10 1 0,-2 7 2 16,3 13 1-16,2 12 3 15,-5 10-9-15,2 11-3 16,2 10-4-16,-1 3-10 15,-1 4 0-15,2-2 0 0,-3-1 0 16,3-13 0-16,2-3 0 16,-6-8 0-16,10-2-15 15,4-9-67-15,-10-9-1 16</inkml:trace>
  <inkml:trace contextRef="#ctx0" brushRef="#br0" timeOffset="13156.371">12734 8668 340 0,'0'0'9'0,"0"0"5"0,0 0 4 15,0 0 2-15,0 0 1 16,-8 8 0-16,7 2 2 16,1 7 0-16,0 7-8 15,4 11-8-15,1 2-7 0,6 8 0 16,-1 2 0-16,3-2 0 15,-2-3 0-15,1-10 0 16,-4-7 0-16,-1-14 0 0,-7-11 0 16,4-6 0-16,-4-18 0 15,-5-11 0-15,-5-5 0 16,-1-10 0-16,4-5 0 0,-1 4 0 16,2 0 0-16,3 7 0 15,2 6 0-15,1 8 0 16,8 7 0-16,4 5 0 15,8 3 0-15,4 2 0 0,4 2 0 16,7-3 0-16,1 0 0 16,8 6 0-16,-3-2-17 15,4-1-61-15,-4 11-5 16</inkml:trace>
  <inkml:trace contextRef="#ctx0" brushRef="#br0" timeOffset="13421.713">12792 8860 422 0,'0'0'5'15,"0"0"1"-15,0 0 2 0,3 12 1 16,-3-12 2-16,20 5 0 15,-4-3 0-15,10-2 0 16,2-2-4-16,8-3-1 0,5-7-2 16,3 2-4-16,2-3-4 15,-2 4-9-15,-3-5-21 16,-2 9-45-16,-4 3-2 16</inkml:trace>
  <inkml:trace contextRef="#ctx0" brushRef="#br0" timeOffset="13626.5399">12820 9169 388 0,'0'0'5'0,"0"0"2"15,6 0 1-15,4-5 1 16,7-2 1-16,7-5 1 0,7-2-3 15,1-9-8-15,18-3-38 16,-1 0-34-16,5-4-2 16</inkml:trace>
  <inkml:trace contextRef="#ctx0" brushRef="#br0" timeOffset="14049.8025">13383 8799 371 0,'0'0'7'0,"0"0"3"0,0 0 1 15,-8 12 1-15,6-2 2 16,1 5 1-16,1 7 1 16,-1 1 0-16,7 4-6 15,-1-3-4-15,3 0-1 0,1-6-2 16,0-6-1-16,-2-9-1 16,5-11-1-16,-2-12-1 15,-1-9-1-15,7-5 0 16,-4-4 0-16,2 2 0 0,1 4-1 15,1 8 2-15,2 14 0 16,-1 10 1-16,-2 12 1 16,1 12 0-16,-1 1 0 15,0 6 0-15,1 0-6 16,-4-13-14-16,-8-6-56 0,10-9-4 16</inkml:trace>
  <inkml:trace contextRef="#ctx0" brushRef="#br0" timeOffset="14397.4908">13843 8289 424 0,'0'0'8'15,"0"10"2"-15,0 11 3 16,2 10 1-16,-2 15 1 0,5 10 0 16,2 9-3-16,5 6-12 15,-2-1 0-15,6 0 0 16,-2-7 0-16,2-13 0 15,-2-11 0-15,0-11 0 0,-5-9 0 16,-1-8 0-16,-8-11 0 16,0 0 0-16,0-9 0 15,-8-10 0-15,-5-4 0 16,2 1 0-16,-5 0 0 0,-3 4 0 16,2 7 0-16,1 10 0 15,-2 5 0-15,6 14 0 16,4 3 0-16,-1 6 0 15,8-3 0-15,1 0 0 0,12-7 0 16,0-9 0-16,15-5 0 16,-4-14-17-16,8 0-66 15,3-2-1-15</inkml:trace>
  <inkml:trace contextRef="#ctx0" brushRef="#br0" timeOffset="14731.2866">14149 8828 414 0,'0'0'7'0,"0"19"4"0,0 1 2 16,1 2 1-16,2 3 0 15,2-1 0-15,2 1 1 16,4-5-6-16,-2-8-9 15,3-12 0-15,2-6 0 0,-4-14 0 16,2-5 0-16,-5-8 0 16,-4-4 0-16,-3-1 0 15,-3-1 0-15,-6 6 0 16,-3 4 0-16,-3 7 0 0,-1 6 0 16,1 8 0-16,1 8 0 15,3 4 0-15,0 6 0 16,10 4 0-16,-2-4 0 15,4 3-67-15,10 5-20 16</inkml:trace>
  <inkml:trace contextRef="#ctx0" brushRef="#br0" timeOffset="15967.6624">14446 8695 196 0,'0'0'6'0,"0"0"6"15,6 2 6-15,-6-2 4 0,9 13 2 16,-4-3 3-16,1 4 2 16,1 5 2-16,-3 1-3 15,4 1-6-15,-3 4-4 16,1-4-4-16,0-3-3 0,-3-2-3 16,-1-6-2-16,-2-10-2 15,0 0-2-15,9-15-1 16,-7-10-1-16,0-4 0 0,3-4-1 15,0-4 1-15,7-1-1 16,0 5 0-16,2 3 0 16,6 11 1-16,-3 14 0 15,3 7 0-15,0 17 1 16,-2 10 1-16,-3 11 0 0,-2-1 0 16,1 6 0-16,-7-3-5 15,5-4-12-15,-7-6-37 16,5-13-25-16,-2-11-2 15</inkml:trace>
  <inkml:trace contextRef="#ctx0" brushRef="#br0" timeOffset="16391.1418">14881 8577 316 0,'0'0'11'15,"0"0"4"-15,0 0 2 16,0 0 4-16,0 0 1 16,-6-5 0-16,6 5 1 0,0 0 0 15,-6 7-10-15,5 4-4 16,1 7-2-16,0 2-3 15,2 8-1-15,4-3-2 16,2 4 1-16,5-3-2 0,-2-1 0 16,5-11 0-16,1-7 0 15,0-7 0-15,1-10 0 16,4-6 0-16,-4-4 0 16,-3-2 0-16,2 3 0 0,-4 7 2 15,2 7-2-15,-1 5 0 16,-2 9 0-16,-2 7 0 15,3 5 0-15,-3 0 0 0,2 1 0 16,0-7-8-16,4-3-19 16,6-9-52-16,-9-3-3 15</inkml:trace>
  <inkml:trace contextRef="#ctx0" brushRef="#br0" timeOffset="16913.585">15513 8545 371 0,'0'0'8'0,"0"0"5"15,0 0 2-15,0 0 1 16,-13 0 2-16,3 0 1 0,-1 2 0 16,-4 3 2-16,-5 0-10 15,3 7-11-15,-6 3 0 16,6 9 0-16,-1 3 0 15,5 8 0-15,3-2 0 16,8 3 0-16,2-3 0 0,7-6 0 16,11-8 0-16,9-11 0 15,-2-13-7-15,-3-14-75 16,11-11-3-16</inkml:trace>
  <inkml:trace contextRef="#ctx0" brushRef="#br0" timeOffset="17089.9843">15621 8118 417 0,'0'0'8'0,"-8"14"5"16,2 8-1-16,5 18 3 0,-2 11-1 15,1 7 1-15,1 9 0 16,1 8-13-16,8-3-2 16,8-5 0-16,1-10 0 15,3-14 0-15,9-10-5 0,-7-11-76 16,8-8-2-16</inkml:trace>
  <inkml:trace contextRef="#ctx0" brushRef="#br0" timeOffset="17362.0317">15865 8638 386 0,'0'0'5'15,"0"0"1"-15,0 0 2 16,13-10 1-16,-7-1 0 0,5-3 1 15,1-3 0-15,-1-4 0 16,1-2-2-16,-2-5-1 16,-5 1 1-16,-3 5 0 15,-2 2 2-15,-3 8-1 0,3 12-1 16,-17 0-8-16,6 27 0 16,3 4 0-16,1 9 0 15,4 5 0-15,3 2 0 16,11-3 0-16,9-4 0 0,2-12 0 15,3-10-79-15,14-10-4 16</inkml:trace>
  <inkml:trace contextRef="#ctx0" brushRef="#br0" timeOffset="17903.7919">16357 8412 455 0,'0'0'5'15,"0"0"1"-15,0 0 2 0,-13-2 2 16,13 2 0-16,0 0 1 16,-12-7-5-16,12 7-6 15,0 0 0-15,-8-1 0 16,8 1 0-16,0 0 0 0,-12-4 0 16,12 4 0-16,0 0 0 15,-10-6 0-15,10 6 0 16,-10-3 0-16,10 3 0 0,0 0 0 15,0 0 0-15,-9-6 0 16,9 6 0-16,0 0 0 16,0 0 0-16,0 0 0 15,0 0 0-15,0 0 0 16,0 0 0-16,-10-1 0 0,10 1 0 16,0 0 0-16,0 0 0 15,0 0 0-15,-10 0 0 16,10 0 0-16,0 0 0 15,-10 8 0-15,10-8 0 0,-11 7 0 16,11-7 0-16,-14 10 0 16,14-10 0-16,-15 19 0 15,7-3 0-15,3 0 0 16,0 4 0-16,-1 4 0 0,6 0 0 16,0 0 0-16,0-2 0 15,8-2 0-15,0-6 0 16,2-8 0-16,-1-4 0 0,3-2 0 15,-2 0 0-15,2-2 0 16,0 1 0-16,0 1 0 16,3 0-6-16,-3 0-6 15,7-5-54-15,1 5-14 16</inkml:trace>
  <inkml:trace contextRef="#ctx0" brushRef="#br0" timeOffset="18265.9032">16595 8238 443 0,'0'0'5'0,"0"0"2"0,-11 5 2 15,11-5 1-15,-11 14 1 16,11-14 0-16,-15 17 1 15,4-5-9-15,4 0-3 16,-2 1 0-16,6 1 0 0,-1-1 0 16,4 3 0-16,0 3 0 15,6 0 0-15,3-1 0 16,4 3 0-16,3-4 0 0,4 5 0 16,-3-2 0-16,-3 3 0 15,-1 0 0-15,-8 4 0 16,-5-1 0-16,-4 5 0 15,-9-2 0-15,-1 0 0 16,-7-10 0-16,5 1 0 0,-1-13-22 16,7-7-59-16,10 0-3 15</inkml:trace>
  <inkml:trace contextRef="#ctx0" brushRef="#br0" timeOffset="18616.1144">16838 8494 387 0,'0'0'4'15,"0"0"3"-15,7 0 2 16,2-9 2-16,6-6-1 16,0-2 1-16,4-5 1 0,0 1 1 15,-5-7-2-15,-1-3-3 16,-5 5 1-16,-7 2-1 15,-1 6 1-15,-14 3-7 16,1 7-2-16,-10 5 0 0,5 6 0 16,-1 9 0-16,-1 8 0 15,8 10 0-15,7 4 0 16,5 3 0-16,4 1 0 16,11-2 0-16,8-4 0 0,6-3 0 15,10-5 0-15,4-8 0 16,-2-7 0-16,8-1 0 15,-5-1-29-15,2-7-53 16,4-4-4-16</inkml:trace>
  <inkml:trace contextRef="#ctx0" brushRef="#br0" timeOffset="22443.8209">19357 3939 251 0,'0'0'7'16,"0"0"5"-16,-1 7 1 15,1-7 1-15,0 0-1 16,0 0 1-16,-3 12 1 16,3-12 1-16,0 0-3 15,0 0-5-15,0 0 0 0,0 0 0 16,0 0 0-16,1 10 1 15,-1-10-1-15,0 0-1 16,8 14 0-16,0-3-2 16,-3 0-1-16,8 5 0 0,0 0-1 15,3 5-1-15,7 3 0 16,2 6 0-16,4 5-1 16,5 2 0-16,6 6 1 15,6 11-1-15,2 3 0 0,4 9 3 16,1 2-1-16,9 2 1 15,-2-1 1-15,5 0-1 16,-3-6 1-16,0-5 0 0,2-8-1 16,-2-11-3-16,-5-3 1 15,-3-5-1-15,-1-10-2 16,-10-7-3-16,-3 1-5 16,-11-9-15-16,-14-5-54 15,4-1-1-15</inkml:trace>
  <inkml:trace contextRef="#ctx0" brushRef="#br0" timeOffset="23257.7948">20415 5039 242 0,'0'0'10'0,"0"0"5"0,0 0 4 16,0 0 3-16,-16 10 3 16,16-10 0-16,-14 14 5 15,6-6-1-15,-1 3-8 16,-1 2-5-16,-2 1-2 0,0 4-4 15,-3 0-1-15,1 7-1 16,-9 1-3-16,1 6 2 16,-5 4-3-16,-3 4-4 15,-5 8 0-15,-5 0 0 16,-1 8 0-16,-8 4 0 0,0 2 0 16,-6 5 0-16,0-1 0 15,-1 2 0-15,2-5 0 16,5 0 0-16,1-2 0 15,3-11 0-15,9-4 0 0,5-13 0 16,11-19-38-16,7 2-44 16,3-16-4-16</inkml:trace>
  <inkml:trace contextRef="#ctx0" brushRef="#br0" timeOffset="25400.0378">19404 3853 209 0,'0'0'4'0,"0"0"5"16,0 0 5-16,0 6 3 0,0-6 4 15,0 0 3-15,0 0 2 16,-1 8 1-16,1-8-2 15,0 0-3-15,-11 0-4 0,11 0-3 16,0 0-2-16,-11-1-3 16,11 1-2-16,-9-4-1 15,9 4-2-15,-11-6 1 16,11 6-2-16,-9-6-1 16,9 6-1-16,0 0 0 0,-13-13 0 15,13 13-1-15,-7-13 0 16,7 13-1-16,-1-16 0 15,1 8 0-15,0-4-1 16,0-1 1-16,7-3 1 0,-1 0-1 16,6-4 0-16,3 2 0 15,2-3 0-15,3-6 1 16,5 1-1-16,3-4 1 0,4 4-1 16,3-3 0-16,-1 3 1 15,6 0-1-15,-1 0 0 16,0 0 0-16,3 1 1 15,0 4 0-15,2 2-1 0,0-3 0 16,6-2 1-16,-2 2-1 16,3 1 1-16,3-1-2 15,1 4 1-15,1 4 0 16,-1-4 0-16,0 2-1 16,0 1 1-16,-1 3 0 0,4 3 1 15,1-4-1-15,-4 1 0 16,5 4 0-16,-3 4 1 15,3-1-1-15,-2 4 0 16,0-1 1-16,0 2-1 0,-1 0 0 16,3 2 1-16,-1 4 0 15,3-2 0-15,-3 4-1 16,2 2 1-16,-1 0-1 16,0 2 1-16,-4 2-1 0,-1 1 1 15,2 4-1-15,-4-1 2 16,-1 5-2-16,0-2 0 15,-3 10 0-15,0-2 0 16,0 1 0-16,-3 2 0 0,2 4 0 16,-3 1 0-16,-1 3 0 15,-4-1 0-15,3 3 0 16,-6 0 0-16,3 6 0 16,-1 0 0-16,-3 0 0 0,0 0 0 15,1 3 0-15,-3 1 0 16,0-2 0-16,-4 2 0 15,0-1 0-15,-4 0 0 16,-2 0 0-16,-2 3 0 0,-4-1 0 16,1 8 0-16,-4-4 0 15,-2 7 0-15,-2-3 0 16,1 4 0-16,-5 2 0 16,-2 1 0-16,-3 2 0 0,-2 1 0 15,-5-1 0-15,-5-3 0 16,-4 3 0-16,2-3 0 15,-4-1 0-15,0-3 0 16,-1 0 0-16,-2-5 0 0,3 0 0 16,-1 1 0-16,-4 0 0 15,-1 2 0-15,-5-1 0 16,-1 2 0-16,-5-3 0 16,-1 3 0-16,-6-4 0 0,-2 1-2 15,-2 2 2-15,1-4 0 16,-3-2 0-16,4 0 2 15,-4-2-2-15,-2-2 0 16,6-2 0-16,-4-3 0 0,-1 0 0 16,-1-5 0-16,-3-2 0 15,0-3 0-15,-3 0 0 16,1 0 0-16,2-2 0 16,-3-2 0-16,0-1 0 0,4-2 0 15,-3 0 0-15,2-3 0 16,-1-2 0-16,-1 1 0 15,1-1 0-15,-3-4 0 0,1 1 0 16,-1-3 0-16,2-2 0 16,-2-1 0-16,0-4 0 15,1 0 0-15,4-1 0 16,1-6 0-16,1 1 0 16,2-5 0-16,4 0 0 0,3-8 0 15,-2-4 0-15,6-4 0 16,1-4 0-16,2-8 0 15,-2-1 0-15,2-5 0 16,2 1 0-16,-4 0 0 0,2 2 0 16,-1-1 0-16,-2 0 0 15,3 4 0-15,-1 3 0 16,2-4 0-16,1 3 0 16,0-6 0-16,2-4 0 0,5 0 0 15,-4-3 0-15,2-4 0 16,-2-3 0-16,1 0 0 15,-2 0 0-15,-2 8 0 0,2 1 0 16,-1 5-2-16,-1 2-10 16,9 5-31-16,6 1-37 15,-3 0-1-15</inkml:trace>
  <inkml:trace contextRef="#ctx0" brushRef="#br0" timeOffset="27894.4965">19774 7954 385 0,'0'0'8'0,"0"0"4"16,0 0 2-16,-12-2 2 16,12 2 1-16,-7 13 1 15,4 8 1-15,3 11 0 16,8 14-16-16,0 5-3 16,10 8 0-16,2 2 0 0,-1-1 0 15,3-8 0-15,-1-11 0 16,-6-11 0-16,-2-17 0 15,-13-13 0-15,7-13 0 16,-8-16 0-16,-14-13 0 0,-2-10 0 16,-7-10 0-16,-4-7 0 15,1 1 0-15,0 4 0 16,4 9 0-16,3 6 0 0,8 13 0 16,9 7 0-16,5 10 0 15,13 7 0-15,9 1 0 16,7-2 0-16,6 2 0 15,5-3 0-15,5 0 0 0,1-1 0 16,-3 6-24-16,-5-4-29 16,-2 8-30-16,-5 5-1 15</inkml:trace>
  <inkml:trace contextRef="#ctx0" brushRef="#br0" timeOffset="28116.0149">19909 8054 424 0,'0'0'2'0,"0"0"2"0,0 0 2 16,9-2 3-16,0-1 0 16,4-4 0-16,11-3 1 15,3-1 0-15,6-3-1 0,9 2-4 16,1-1-5-16,7 3-11 15,-5 0-25-15,-6 8-42 16,-2 2-2-16</inkml:trace>
  <inkml:trace contextRef="#ctx0" brushRef="#br0" timeOffset="28312.1544">19931 8382 378 0,'0'0'7'0,"0"0"1"16,0 0 3-16,0 0 2 16,0 0 0-16,11 3 1 15,4-3 0-15,6-3 0 0,6-5-7 16,9-5-4-16,5-4-12 16,16-16-58-16,0 12-10 15</inkml:trace>
  <inkml:trace contextRef="#ctx0" brushRef="#br0" timeOffset="28564.2776">20304 7952 435 0,'0'0'8'15,"0"15"1"-15,0-2 2 0,2 7 1 16,4 2 0-16,9 3 0 16,2 0 0-16,9 2-12 15,5-7 0-15,10 0 0 0,1-8 0 16,3-2 0-16,-3-8-9 16,3 0-70-16,-7 1-4 15</inkml:trace>
  <inkml:trace contextRef="#ctx0" brushRef="#br0" timeOffset="28816.5516">20386 8298 427 0,'0'0'5'0,"-4"-12"1"16,2-3 1-16,1-4 1 0,1-7 0 16,1-10 0-16,8-1 1 15,3-6 0-15,7-1-5 16,5 2-4-16,7 4-7 16,-1 1-12-16,4 7-57 0,2 10-3 15</inkml:trace>
  <inkml:trace contextRef="#ctx0" brushRef="#br0" timeOffset="29093.3274">20753 7964 394 0,'0'0'9'0,"0"0"2"15,-7 13 3-15,6-1 1 16,-2 5 1-16,2 4 0 16,1 1-1-16,1 2 2 0,5-2-13 15,8 1-4-15,5-9 0 16,4-5 0-16,2-9 0 15,0-9 0-15,-1-5 0 16,-6-11 0-16,0-7 0 0,-8-5 0 16,-9-1 0-16,-4-2 0 15,-6 2 0-15,-9 5 0 16,0 11 0-16,-4 5 0 16,0 9 0-16,2 8 0 0,4 8 0 15,9 14 0-15,-5-5-10 16,12 10-72-16,7-4-2 15</inkml:trace>
  <inkml:trace contextRef="#ctx0" brushRef="#br0" timeOffset="29663.5951">21289 8035 388 0,'0'0'7'0,"0"0"1"16,0 0 3-16,-6 11-1 0,6-11 0 16,0 0 0-16,-13-3 0 15,8-13 0-15,3-11-6 16,-2-8-4-16,4-8-1 16,0-2 1-16,2-2 0 0,5 5 1 15,3 8 1-15,1 12 1 16,6 15 1-16,0 11 1 15,0 19 1-15,1 6-1 16,0 7 0-16,1 4 0 0,-3-1-3 16,1-3-3-16,-1-6-10 15,-6-6-40-15,6-12-28 16,1-12-1-16</inkml:trace>
  <inkml:trace contextRef="#ctx0" brushRef="#br0" timeOffset="29929.9659">21546 7656 435 0,'0'0'7'16,"0"11"1"-16,1 3 2 16,2 3 1-16,2 8 0 0,3-1 0 15,5 4 0-15,0-1-4 16,4-5-7-16,3-7 0 16,1-7 0-16,1-8 0 15,1-6 0-15,-1-11 0 0,-5-5 0 16,0-5 0-16,-3 4 0 15,-5-2 0-15,0 6 0 16,-2 8 0-16,-7 11 0 16,15 9 0-16,-6 12 0 0,4 5 0 15,1-1 0-15,10 5 0 16,-2-2-32-16,6-8-50 16,1-11-3-16</inkml:trace>
  <inkml:trace contextRef="#ctx0" brushRef="#br0" timeOffset="30389.8768">22131 7483 463 0,'0'0'5'16,"0"0"1"-16,0 0 3 15,-16 0 0-15,6 4 1 0,-3 4-1 16,-2 8-9-16,1 6 0 16,1 10 0-16,4 5 0 15,2 4 0-15,7-2 0 16,7 2 0-16,8-7 0 0,6-8 0 15,8-13 0-15,2-13 0 16,9-13 0-16,-7-9-66 16,2-16-19-16,-5-13 0 0</inkml:trace>
  <inkml:trace contextRef="#ctx0" brushRef="#br0" timeOffset="30549.8717">22256 7017 417 0,'0'0'10'15,"-10"4"2"-15,7 8 4 16,1 14 0-16,-1 11 1 15,3 13 1-15,1 16-13 0,6 9-5 16,10 5 0-16,0 3 0 16,6-5 0-16,5-9 0 15,4-13 0-15,-2-15 0 16,12-27-29-16,-3-1-55 0,-6-10-4 16</inkml:trace>
  <inkml:trace contextRef="#ctx0" brushRef="#br0" timeOffset="30863.564">22683 7411 456 0,'0'0'3'15,"0"0"0"-15,7 0 1 16,3 0 1-16,1-2 1 15,6-4-1-15,0-7 0 16,2-2 0-16,-2-3-2 0,-4-5-1 16,-8 0 0-16,-5 3 1 15,-7 3 2-15,-8 8-1 16,-9 6-4-16,0 8 0 0,-1 13 0 16,0 8 0-16,2 8 0 15,14 6 0-15,8 4 0 16,4-8 0-16,22 3 0 15,2-18-17-15,12-2-67 0,12-10-1 16</inkml:trace>
  <inkml:trace contextRef="#ctx0" brushRef="#br0" timeOffset="31393.605">23216 7228 483 0,'0'0'4'0,"0"0"2"15,-11-7 1-15,11 7 1 16,-10-11-5-16,10 11-3 16,-13-12 0-16,13 12 0 0,-12-15 0 15,12 15 0-15,-7-12 0 16,7 12 0-16,-10-11 0 16,10 11 0-16,-10-8 0 0,10 8 0 15,-10-11 0-15,10 11 0 16,-13-6 0-16,13 6 0 15,0 0 0-15,-7-8 0 16,7 8 0-16,0 0 0 16,0 0 0-16,0 0 0 0,-5-7 0 15,5 7 0-15,0 0 0 16,0 0 0-16,0 0 0 16,-10-3 0-16,10 3 0 0,0 0 0 15,-10 3 0-15,10-3 0 16,0 0 0-16,-11 9 0 15,11-9 0-15,-18 15 0 16,11-3 0-16,-3 6 0 0,0 3 0 16,2 3 0-16,-1 6 0 15,3-2 0-15,5-1 0 16,1-3 0-16,9-10 0 16,2-5 0-16,6-9 0 15,2-2 0-15,1-7 0 0,2-3 0 16,1 2 0-16,-4 3 0 15,1 7 0-15,-2 2 0 16,0 6 0-16,1 7 0 0,-4-6-15 16,4 3-67-16,1-2-1 15</inkml:trace>
  <inkml:trace contextRef="#ctx0" brushRef="#br0" timeOffset="32357.24">23541 6954 403 0,'0'0'6'0,"-5"-2"3"16,5 2 1-16,-17-4 2 0,6 4 1 15,-5 5 0-15,-2 5 2 16,0 2-1-16,3 7-4 15,1-2-4-15,6 7-6 16,6-2 0-16,3-5 0 0,11 2 0 16,12-8 0-16,1-1 0 15,7-2 0-15,1-4 0 16,-5 4 0-16,-2 2 0 0,-9 2 0 16,-10 6 0-16,-7 0 0 15,-10 6 0-15,-4 3 0 16,-9-7 0-16,7-16-58 15,0 11-21-15,2-10-5 0</inkml:trace>
  <inkml:trace contextRef="#ctx0" brushRef="#br0" timeOffset="32844.0398">23749 7017 258 0,'0'0'8'16,"0"0"1"-16,0 0 5 0,3-12 1 16,-3 12 2-16,20-17 0 15,-6 7 2-15,4-1 1 16,-1-2-3-16,0 1-4 16,4-2 0-16,-4 2 1 0,-4-1 0 15,-5-2-1-15,-2 2-1 16,-6-3-1-16,0 3-1 15,-6 1-2-15,-4 0-2 16,-4 3-3-16,3 4-3 0,-2 5 0 16,-1 17 0-16,3 4 0 15,2 6 0-15,2 9 0 16,6 1 0-16,1 1 0 16,8-1 0-16,9-8 0 0,5-8 0 15,2-12 0-15,16-9-33 16,-2-2-48-16,-1-10-4 15</inkml:trace>
  <inkml:trace contextRef="#ctx0" brushRef="#br0" timeOffset="33207.7988">24241 6693 429 0,'0'0'6'16,"-8"-1"3"-16,8 1 1 16,-17 0 2-16,9 0 0 0,-4 1 0 15,-3 5 1-15,2-1-5 16,2 5-8-16,1 1 0 16,4-1 0-16,4 0 0 15,2 2 0-15,0-4 0 0,11-2 0 16,5 3 0-16,4 0 0 15,4-3 0-15,3 2 0 16,-1 4 0-16,-5 5 0 16,-1 0 0-16,-9 7 0 0,-8 6 0 15,-3 3 0-15,-10 6 0 16,-9 0 0-16,-4 1 0 16,-2-4 0-16,-3-9 0 15,12-12-19-15,-2-3-63 0,-7-7-4 16</inkml:trace>
  <inkml:trace contextRef="#ctx0" brushRef="#br0" timeOffset="34942.2166">5364 4550 389 0,'0'0'4'0,"0"0"-1"15,0 0 2-15,0 0 0 16,0 0 0-16,0 8 1 15,0-8 0-15,0 0 0 16,-5 14-1-16,5-14 0 0,-13 20 0 16,-1-8 0-16,0 7 2 15,-7 0-1-15,-4 3 1 16,-3 5-1-16,-3-1-1 0,-4 6-1 16,-4 0-1-16,0 1 0 15,-3 6-2-15,-4 0 0 16,3 4-1-16,-5 2 0 15,0 6 0-15,0 2-2 0,-3 1 3 16,-1 7-1-16,-3-1 0 16,-2 4 0-16,-1 0 1 15,-2 1-1-15,-3-1 1 16,2-3 1-16,-2-1-1 16,2-2-1-16,0-3 0 0,6-3 1 15,2-2-1-15,6-5 0 16,5-3 0-16,5-6 0 15,10-4 0-15,4-5-1 16,8-3 1-16,4-3 1 0,5-3-1 16,3 1 0-16,3-2-1 15,3 2 1-15,9 4 0 16,4 5 1-16,6 9-1 16,10 3 1-16,11 9 0 0,9 4 0 15,11 3 1-15,13 4-1 16,7 5 1-16,14-2-1 15,2 4-1-15,9-1 1 0,-2 3 0 16,-2 0 0-16,-1 6 1 16,-9 0-2-16,-6 4 0 15,-14-1 0-15,-7 0 0 16,-14 0 0-16,-10-9 0 0,-2-8-14 16,-3-19-65-16,-13-18-3 15</inkml:trace>
  <inkml:trace contextRef="#ctx0" brushRef="#br0" timeOffset="36227.7185">5374 4487 410 0,'0'0'2'0,"0"0"0"15,0 0 0-15,2-12 2 16,1 0 0-16,4-5 1 15,6-8-1-15,3-8 1 16,5-6-1-16,5-6-1 0,0-6 0 16,4-2-2-16,-2-1 1 15,-2-1-1-15,-9 2 1 16,-4 0 0-16,-10 3 0 16,-5 1 2-16,-12 0 0 15,-12 4 1-15,-5-1 1 0,-11 5 0 16,-6 3 0-16,-9 5-1 15,-3 5 0-15,-8 7-2 16,-8 6 0-16,-5 8-2 0,-4 7 0 16,-6 3 0-16,-3 6-1 15,-7 4 1-15,-2 4-1 16,-6 4 2-16,-4 5-2 16,0 1 0-16,-6 2 0 0,-2 5 0 15,-4 5 0-15,-3 5 0 16,2 9 0-16,-3 3 0 15,3 6 0-15,-6 8 0 16,6 7 0-16,2 5 0 0,2 6 0 16,2 4 0-16,6 3 0 15,8 4 0-15,3-2 0 16,10 4 0-16,6 1 0 16,8-1 0-16,10-1 0 15,8-1 0-15,5 1 0 0,9 4 0 16,7 1 0-16,-1 2 0 15,12 0 0-15,1 3 0 16,9 0 0-16,1-2 0 16,10-1 0-16,7-1 0 0,1-2 0 15,15-1 0-15,5 0 0 16,6-1 0-16,5 3 0 16,4 0 0-16,7 1 0 0,3-4 0 15,0-3 0-15,1-3 0 16,7-2 0-16,4-5 0 15,1-4 0-15,5-8 0 16,4-4 0-16,2-1 0 0,6-6 0 16,3 1 0-16,3-4 0 15,1 0 0-15,0-5 0 16,4-2 0-16,0 1 0 16,1-3 0-16,0-3 0 15,3-8 0-15,2-4 0 0,1-7 0 16,4-6 0-16,4-9 0 15,1-9 0-15,2-8 0 16,6-6 0-16,0-13 0 16,1-10 0-16,0-12 0 0,-3-7 0 15,-3-13 0-15,-4-9 0 16,-9-10 0-16,-9-4 0 16,-11-7 0-16,-15 0 0 0,-11-1 0 15,-15 5 0-15,-11 8 0 16,-10 4 0-16,1 7-70 15,-11 17-11-15</inkml:trace>
  <inkml:trace contextRef="#ctx0" brushRef="#br0" timeOffset="38587.8527">5287 8000 363 0,'0'0'3'16,"0"0"3"-16,-10-2-2 0,10 2 1 15,0 0 0-15,0 0 0 16,0 0-1-16,7 0 1 16,7 8-3-16,9 1-1 0,6 5 0 15,4 3 0-15,9 6 0 16,4 3 0-16,8 3-1 15,4 4 1-15,4 4-1 16,6 1 0-16,0 4-1 0,5-1 1 16,5 0-1-16,1 0 1 15,2-5-1-15,5 1 1 16,1-5 0-16,4-1-1 16,3-7 2-16,-1 1-1 15,7-4 1-15,2-1-1 0,-3 4 1 16,0-3-1-16,-3 1 0 15,-2 2 0-15,-1 4 0 16,-3-2 0-16,-4 5 0 16,-3 3 0-16,0 2 1 0,-9 1 0 15,1 6 0-15,-1 0-1 16,-6 1 1-16,0 1 0 16,1-2 0-16,-6-1 0 0,4-2-1 15,-3-4-1-15,4-7 1 16,-4 0 1-16,3-5-1 15,-1-2-1-15,-1-3 1 16,-1 2 0-16,1-3-1 0,2-3 1 16,-4 3 0-16,2-3-1 15,-1 2 1-15,0-3 0 16,0 1 0-16,1 0 0 16,-3 3 1-16,0-5-1 15,2 7 0-15,3-3 0 0,-2 3 1 16,1-2-1-16,3 2 0 15,0-5 0-15,-1 1 1 16,5-3-1-16,-3-4 1 16,2-2 1-16,2-5-1 0,3-2 0 15,-1 0 0-15,1-4 0 16,0-1 0-16,-1-1 0 16,0 3-1-16,0 2 1 0,-3 1-1 15,-1 0 0-15,-1 1 0 16,3-1 1-16,-2 0-1 15,3 0 0-15,1-2 1 16,-3-3-1-16,8-3 1 0,-3 3-1 16,-2 1 1-16,2 1-1 15,-3 3 0-15,-2 0 1 16,-1 6-1-16,2 4 1 16,0 1-1-16,-4 7 0 15,2-3 0-15,0 6 1 0,2-4-1 16,-2 3 0-16,1-3 1 15,-2 2-1-15,3-3 0 16,-6-3 1-16,5 0-1 0,0-4 1 16,0-1-1-16,0-1 1 15,0 0-1-15,-1 3 1 16,-1-3-1-16,-3 3 0 16,-2-1 0-16,1 3 0 0,-2-2 0 15,-4 2 0-15,-1 0 0 16,-2 1 0-16,2-1 0 15,-2 4 0-15,-3 0 2 16,-4 0-2-16,0 3 0 0,-3 2 0 16,0 4 0-16,0-2 0 15,-4 6 0-15,4-2 0 16,-3 1 0-16,3 1 0 16,-3 0 0-16,2 0 1 15,0-1 0-15,0-2-1 0,1-2 1 16,4-2 0-16,0-5-1 15,0-2 1-15,8-7-1 16,1-3-1-16,4-5 1 0,-1-2 0 16,7-6 0-16,-1-3 1 15,3-2-2-15,0-6 0 16,3 2 1-16,-3 2-1 16,4 0 1-16,-2 1-1 0,-3 4 1 15,0-2-1-15,0 3 1 16,-3 4 0-16,1-2 1 15,-4 1-1-15,4-2 0 16,0 0 0-16,-2 1 0 0,4-2 0 16,0-2 0-16,2 2 1 15,-4 1-1-15,3-4 0 16,-2 2 1-16,2-1-1 16,-2 3 0-16,0-1 0 15,-3 1 0-15,3 0 0 0,-4 2 1 16,0-4-1-16,-1 1 0 15,-4-1 0-15,4-1 0 16,-2 0 0-16,0 1 0 0,-1-2 0 16,0 3 0-16,-5 1 0 15,2 1-1-15,-3 0 2 16,-3 2-1-16,-1-1-1 16,3 0 1-16,-5-1 0 0,3-4 0 15,-1 2 0-15,-3 0 0 16,0 0 0-16,0-4 0 15,2 5 0-15,-4-4 1 16,-3-2 0-16,6 2 0 0,-4-6 0 16,2 0 0-16,2-4 0 15,-2 0-1-15,2-2 1 16,-5-1 0-16,4-1-1 16,-10 2 0-16,2 0 1 0,-5 4 0 15,-3 2 0-15,-4 0 0 16,-2 3 0-16,1 0 0 15,-1 1 0-15,2 1 0 16,-2 0 0-16,2-2-1 16,-2 1 0-16,0 1 0 0,3-1 0 15,-2 0 0-15,-1 1 0 16,2-3 0-16,0 1 0 16,-1 0 0-16,1 1 1 0,2-4-1 15,1 2 1-15,1 1 0 16,-2-1 0-16,1-1 1 15,0 0 0-15,2-2 0 16,4-3-1-16,3-1 1 0,1-1 0 16,2-4-1-16,3-1 1 15,0-3-1-15,0 1 1 16,3 2-1-16,-5 1 0 16,-4 3 1-16,-2 4-1 0,-4 3-2 15,-6 2-6-15,-1-1-60 16,-3 17-9-16</inkml:trace>
  <inkml:trace contextRef="#ctx0" brushRef="#br0" timeOffset="40317.657">5249 8088 362 0,'0'0'9'0,"-12"0"3"16,2-3 1-16,0-3 1 15,0 2 1-15,-1 2 1 0,-1-2 1 16,2-1 0-16,10 5-7 15,0 0-2-15,0 0-3 16,-1 15 0-16,3 9 0 16,8 6-2-16,2 11-3 0,0 8 0 15,4 9 0-15,-2 1 0 16,2 1 0-16,-1-3 0 16,2-6 0-16,-1-7 0 15,3-10 0-15,-1-8 0 0,-1-10 0 16,4-3-3-16,-4-11 0 15,-2-4-1-15,-6-14 1 16,-1-6-1-16,-5-13 1 16,-3-7-2-16,0-9 0 0,-5-6-1 15,-4 0 0-15,2-1 1 16,-2 8-1-16,1 5 2 16,3 11 2-16,2 9 1 0,0 8 2 15,1 6 1-15,2 11 1 16,0-14 0-16,0 14 1 15,20-11 1-15,-3 5-1 16,10 1 1-16,9 5 0 16,11 0 0-16,7 0-1 0,7 5 0 15,4 2-1-15,4 6 0 16,-2-4-3-16,-2 0-2 16,1 4-13-16,-12 3-61 15,3-12-4-15</inkml:trace>
  <inkml:trace contextRef="#ctx0" brushRef="#br0" timeOffset="41927.746">19890 7396 283 0,'0'0'9'0,"0"0"5"15,0 0 4-15,0 0 2 16,0 12 4-16,0-12 2 15,0 0-1-15,0 0 0 0,0 0-7 16,0 0-5-16,0 0-2 16,4-9-5-16,-1-11-1 15,2-2-3-15,-2-4 0 16,5-11-1-16,-2 1 0 16,-2-3-1-16,1 3 0 0,-4 2 0 15,-1 7 0-15,0 4-1 16,-2 7 1-16,-4 4 1 15,6 12-1-15,-13-11 0 16,13 11 0-16,-16-1-1 0,16 1 2 16,-17 7-1-16,7-4 0 15,-4 2 0-15,1 2 1 16,-4 2-1-16,-1 0 0 16,-5 0 0-16,-3 5 1 0,-2 1 0 15,-3 4 0-15,-1 2 0 16,-2 3 0-16,-1-1 1 15,2 2-2-15,4-4 0 0,2-3 0 16,8-3 0-16,3-3 0 16,6-6 0-16,10-6 0 15,0-10 0-15,15-5-2 16,7-11 1-16,8-1-1 16,4-6-1-16,7-6 0 15,4 0-1-15,-4 0-2 0,3 3-1 16,-1 6-1-16,-7 5-1 15,-2 7 1-15,-5 6 1 16,-1 3 1-16,-8 6 1 0,-3 3 3 16,-1 3 0-16,-6 4 2 15,-2-2 0-15,-8-5 2 16,15 12-2-16,-15-12 0 16,7 19 1-16,-1-9 0 0,0 1-1 15,0 4 1-15,-1 2 1 16,0 5 0-16,-1 4 1 15,2 4 0-15,2 7 0 0,1-1 0 16,-1 3-1-16,8 3 0 16,-2 3 0-16,1-3-2 15,2-5-1-15,0-7-5 16,2-1-9-16,-9-2-48 0,8-17-11 16</inkml:trace>
  <inkml:trace contextRef="#ctx0" brushRef="#br0" timeOffset="122542.4755">11874 10714 326 0,'0'0'5'16,"0"0"3"-16,0 0 2 16,0 0 4-16,4 7 2 0,2 4 2 15,9 6 1-15,8 4 3 16,9 7-7-16,11 9 0 16,10 0-1-16,15 8-3 15,9 7-1-15,12 3-2 0,5 4-8 16,8 2 0-16,4 4 0 15,2 1 0-15,4-1 0 16,-4 0 0-16,2-7 0 16,-8-6 0-16,-3-7 0 15,-6-12 0-15,-2-5 0 16,4-16-77-16,-18-10-9 0</inkml:trace>
  <inkml:trace contextRef="#ctx0" brushRef="#br0" timeOffset="123729.754">13819 11172 259 0,'0'0'11'16,"0"0"7"-16,0 0 3 15,0 0 4-15,0 0 1 16,-7-7 4-16,7 7-1 0,0 0 1 15,-1-9-8-15,1 9-7 16,0 0-4-16,0 0-2 16,0 0-4-16,1 19-5 15,2 4 0-15,1 8 0 0,4 12 0 16,1 4 0-16,0 14 0 16,7 5 0-16,2 6 0 15,1-3 0-15,2-1 0 16,-3-1 0-16,0-13 0 0,-3-7 0 15,-4-13 0-15,0-9 0 16,-9-13 0-16,-2-12 0 16,-1-13 0-16,-9-17 0 15,1-14 0-15,-5-12 0 16,1-12 0-16,-2-8 0 0,2 1 0 16,0 0 0-16,5 3 0 15,3 5 0-15,4 12 0 16,1 9 0-16,9 9 0 0,3 10 0 15,5 7 0-15,7 8 0 16,1 8 0-16,7 6 0 16,1 12 0-16,-1 9 0 15,-3 7 0-15,-2 6 0 0,-6 5 0 16,-11 3 0-16,-8 1 0 16,-4 0 0-16,-13-6 0 15,-8-7 0-15,-5-6 0 0,-2-9 0 16,-3-14 0-16,12-17-43 15,1 2-42-15</inkml:trace>
  <inkml:trace contextRef="#ctx0" brushRef="#br0" timeOffset="124383.8554">14363 11393 404 0,'0'0'4'0,"0"0"4"15,0 10 2-15,-2 5 2 16,8 9 0-16,-2 6 2 0,5 8 0 16,0 3 1-16,3 4-4 15,-1-4-4-15,2-5-7 16,-1-2 0-16,-4-13 0 15,-1-12 0-15,-7-9 0 0,0-11 0 16,-1-14 0-16,-6-12 0 16,-2-6 0-16,-4-10 0 15,1-4 0-15,6 3 0 0,-4 2 0 16,9 8 0-16,1 5 0 16,5 9 0-16,9 6 0 15,7 9 0-15,2 0 0 16,11 6 0-16,-1-3 0 0,6 6 0 15,-3 0 0-15,11 3-25 16,-8 3-34-16,3 0-25 16,-4 3-3-16</inkml:trace>
  <inkml:trace contextRef="#ctx0" brushRef="#br0" timeOffset="124670.8018">14868 11295 447 0,'0'0'4'15,"0"10"2"-15,-1 3 2 16,-1 6 1-16,0 5 0 15,2 7 1-15,-1 4 1 0,9 1-4 16,1-2-7-16,7-5 0 16,3-7 0-16,7-10 0 15,4-12 0-15,-2-9 0 16,2-12 0-16,-2-9 0 0,-6-9 0 16,-5 0 0-16,-9-7 0 15,-8 0 0-15,-8 2 0 16,-8 5 0-16,-7 9 0 15,-7 7 0-15,-2 12 0 0,4 11 0 16,-1 13 0-16,5 13 0 16,6 5 0-16,7 5 0 15,11-3 0-15,6 4 0 16,15-8-82-16,2-14-5 0</inkml:trace>
  <inkml:trace contextRef="#ctx0" brushRef="#br0" timeOffset="125169.9527">15322 11322 359 0,'0'0'7'15,"-2"13"6"-15,0 4 2 16,1 2 1-16,1 7 1 0,1 2 0 16,6-2 1-16,4 1 0 15,2-8-7-15,8-6-4 16,0-12-3-16,2-7-1 16,-2-14-1-16,-2-8-1 0,-7-7 2 15,-7-2-3-15,-5-4 0 16,-7 2 0-16,-9 2 0 15,-6 9 0-15,-2 7 0 0,-3 11 0 16,2 9 0-16,6 7 0 16,5 11 0-16,10 10 0 15,4-2 0-15,12 7-16 16,9-6-67-16,7-3-2 0</inkml:trace>
  <inkml:trace contextRef="#ctx0" brushRef="#br0" timeOffset="125475.9537">15766 11482 418 0,'0'0'4'16,"0"0"3"-16,-6-15 2 15,2-1-1-15,-3-8 2 16,-1-9 0-16,-6-6 0 0,2-8 0 16,-4-8-4-16,1-4-3 15,0 1-1-15,5 0-1 16,3 5 0-16,4 2-1 16,3 3 1-16,7 7-1 0,5 3-1 15,8 9-1-15,0 1-7 16,10 5-11-16,1 2-57 15,-2 5-4-15</inkml:trace>
  <inkml:trace contextRef="#ctx0" brushRef="#br0" timeOffset="125707.7795">15573 11189 408 0,'0'0'3'0,"0"0"1"16,0 0 4-16,4-3 2 15,7-3 1-15,4-6 0 16,6-1 0-16,7-3 1 16,8-8-4-16,4 2-7 15,8-10-17-15,-6 4-60 0,15 1-4 16</inkml:trace>
  <inkml:trace contextRef="#ctx0" brushRef="#br0" timeOffset="126277.7422">16204 11187 424 0,'0'0'6'15,"0"0"2"-15,-10 1 0 16,10-1 1-16,0 0 0 0,0 0 0 15,0 0 0-15,0 0-1 16,18 6-5-16,1-8-4 16,8-4-8-16,0-8-17 0,5 1-52 15,8-2-2-15</inkml:trace>
  <inkml:trace contextRef="#ctx0" brushRef="#br0" timeOffset="126806.3179">16656 11226 417 0,'0'0'4'0,"4"17"2"15,3-5 1-15,3 5 2 16,4-3-1-16,-1 4 1 0,3-4 0 15,-2 3 1-15,0-11-2 16,-5 0-2-16,-9-6-1 16,7-9-1-16,-10-4-1 15,-6-7 1-15,-5-5-2 16,1-5-2-16,-5-6 0 0,1-3 0 16,2 3 0-16,4 2 0 15,3 5 0-15,4 4 0 16,4 7 0-16,13 6 0 0,4 6-2 15,6 6 2-15,8 0-1 16,5 3 1-16,5 1 0 16,0 1 0-16,5-2 0 15,-5-3 0-15,4 0 1 0,-9-3-1 16,-5-3 2-16,-5-6-2 16,-8-5 0-16,-5-1 0 15,-9-1 0-15,-4-5 0 0,-1 2 0 16,-9 0 0-16,-1 4 0 15,-5 8 0-15,2 7 0 16,-1 9 0-16,5 14 0 16,2 12 0-16,6 0 0 15,3 7 0-15,13-3 0 0,7 0 0 16,5-15-18-16,10-3-65 16,4-11-2-16</inkml:trace>
  <inkml:trace contextRef="#ctx0" brushRef="#br0" timeOffset="127536.54">17571 10937 459 0,'0'0'5'0,"0"0"1"0,-12-3 2 16,12 3 1-16,-12-3 1 15,12 3 0-15,-15-8-6 16,6 4-4-16,9 4 0 15,-17-12 0-15,9 6 0 0,-2-1 0 16,1 0 0-16,-1-3 0 16,-2 4 0-16,5 0 0 15,-4 0 0-15,3 0 0 16,8 6 0-16,-13-9 0 0,13 9 0 16,-9-7 0-16,9 7 0 15,0 0 0-15,-11-8 0 16,11 8 0-16,0 0 0 15,-11-3 0-15,11 3 0 0,0 0 0 16,-9 0 0-16,9 0 0 16,0 0 0-16,-9 6 0 15,9-6 0-15,-8 7 0 16,8-7 0-16,-9 9 0 0,9-9 0 16,-14 11 0-16,14-11 0 15,-12 14 0-15,3-5 0 16,2 6 0-16,-1-1 0 0,2 9 0 15,-3 0 0-15,6 5 0 16,3 0 0-16,0-2 0 16,8-1 0-16,2-8 0 15,4-8 0-15,5-9 0 0,-1-9 0 16,1-11 0-16,2-5 0 16,-2 1 0-16,-1-2 0 15,2 9 0-15,-4 10 0 16,1 7 0-16,0 9 0 15,1 9 0-15,0 2 0 0,0-1 0 16,-1-1 0-16,1-13 0 16,1-5 0-16,-6-21 0 15,1-6-27-15,3-14-55 16,-10-14-3-16</inkml:trace>
  <inkml:trace contextRef="#ctx0" brushRef="#br0" timeOffset="127836.5486">17708 10314 467 0,'5'8'6'0,"-1"15"1"0,6 13 2 16,-2 15 1-16,3 10 0 16,5 7-8-16,1 9-2 15,3 3 0-15,-4-8 0 16,2-9 0-16,-2-12 0 0,0-13 0 16,-3-13 0-16,-6-6 0 15,-7-19 0-15,0 0 0 16,-6 3 0-16,-10-13 0 15,-3-5 0-15,-5-5 0 0,0 2 0 16,-5-2 0-16,6 6 0 16,0 4 0-16,8 8 0 15,3 2 0-15,7 14 0 16,5 2 0-16,9 5 0 16,7-5 0-16,8-2 0 0,7-4 0 15,-2-9-36-15,14-5-48 16,-2-9-4-16</inkml:trace>
  <inkml:trace contextRef="#ctx0" brushRef="#br0" timeOffset="128268.0746">18322 10961 500 0,'0'0'1'16,"0"0"0"-16,0 0-1 15,0 0 0-15,-10-14-5 16,8-2-3-16,1-5-4 16,-4-9-5-16,2-2-1 0,-5-9 0 15,0-1 9-15,1 4 8 16,-11 5 9-16,4 11 5 16,-7 7 6-16,3 10 3 15,-3 5 2-15,8 8-13 0,-1 4-11 16,7 1 0-16,7-2 0 15,0-11 0-15,13 9 0 16,1-9 0-16,7 0 0 0,-4 0-39 16,1 0-45-16,7 8-2 15</inkml:trace>
  <inkml:trace contextRef="#ctx0" brushRef="#br0" timeOffset="128457.2364">18425 10928 371 0,'0'0'4'0,"0"0"1"16,4-11 2-16,-3-2 0 15,1-6-1-15,-2-7 1 16,2-11 1-16,0-2 0 16,2-1-1-16,-1 0 1 0,2 9 0 15,-1 5 2-15,5 15-1 16,-9 11 1-16,19 10-1 16,-5 17-2-16,0-1-8 0,10 8-24 15,2-1-51-15,1-2-5 16</inkml:trace>
  <inkml:trace contextRef="#ctx0" brushRef="#br0" timeOffset="129006.5369">18860 10628 473 0,'0'0'3'15,"0"0"3"-15,0 0 1 0,-7-13 1 16,7 13 0-16,-9-12-2 15,9 12-6-15,-5-14 0 16,5 14 0-16,-8-10 0 16,8 10 0-16,0 0 0 15,0 0 0-15,-9-6 0 0,9 6 0 16,0 0 0-16,-12-3 0 16,12 3 0-16,0 0 0 15,-8-6 0-15,8 6 0 0,0 0 0 16,-13-1 0-16,13 1 0 15,-12 10 0-15,8 2 0 16,-5 10 0-16,1 4 0 16,1 5 0-16,1 0 0 15,1 2 0-15,2-4 0 0,0-6 0 16,3-7 0-16,0-16 0 16,8-6 0-16,0-14 0 0,0-6 0 15,5-3 0-15,0 1 0 16,4 1 0-16,-2 10 0 15,8 7 0-15,-1 12 0 16,5 15 0-16,3 7 0 0,0 11 0 16,3 4 0-16,1 11 0 15,-6 0-2-15,-4 4 4 16,-7 4-2-16,-8 4 0 16,-8-1 0-16,-3 2 0 15,-16 0 0-15,-7-6 0 16,-7-3 0-16,3-9 0 0,-4-12 0 15,1-11 0-15,3-11 0 16,-3-11 0-16,10-8-87 16,-1-5-3-16</inkml:trace>
  <inkml:trace contextRef="#ctx0" brushRef="#br0" timeOffset="129743.1974">20109 9900 452 0,'0'0'6'0,"-16"-5"2"15,1 0 1-15,-7 1 2 16,-5 3 1-16,-7 1 1 16,-7 3-13-16,-8 15 0 15,0 15 0-15,1 14 0 0,2 27 0 16,-2 15 0-16,11 19 0 16,3 16 0-16,11 8 0 15,10-5 0-15,13-5 0 0,7-11 0 16,19-20 0-16,16-16 0 15,10-33 0-15,21-15-73 16,1-18-17-16</inkml:trace>
  <inkml:trace contextRef="#ctx0" brushRef="#br0" timeOffset="130195.2267">20257 10486 424 0,'0'0'8'0,"-2"-10"4"15,2 10 2-15,-10-17 2 16,1 8 1-16,-1-1 1 0,-5 0-16 15,-5 1-2-15,-1 9 0 16,-5 3 0-16,2 17 0 16,-5 5 0-16,3 13 0 15,3 5 0-15,7 4 0 0,12 1 0 16,6-3 0-16,16-8 0 16,17-7 0-16,3-15-44 15,15-14-44-15</inkml:trace>
  <inkml:trace contextRef="#ctx0" brushRef="#br0" timeOffset="130473.6767">20458 10561 430 0,'0'0'8'0,"-4"15"0"0,4-4 1 16,0 2 0-16,4-2 1 15,5 0 0-15,5-5 0 16,0-3 0-16,4-6-7 15,2-15-2-15,-3-5 0 0,-3-9-1 16,-7-1 2-16,-7 0-2 16,-2 4 0-16,-12 6 0 15,-4 12 0-15,-4 9 0 16,0 10 0-16,3 13 0 16,2 9 0-16,8 6 0 0,6-4 0 15,9 2 0-15,5-10 0 16,14-5 0-16,2-2-40 15,6-19-45-15</inkml:trace>
  <inkml:trace contextRef="#ctx0" brushRef="#br0" timeOffset="130768.2134">20860 10597 450 0,'0'0'4'0,"0"0"2"15,0 0 1-15,-6-4 1 16,-1-7 1-16,1-6 1 16,-4-5 0-16,-2-3-3 0,0-8-7 15,2-1 0-15,2 3 0 16,2 4 0-16,4 3 0 15,2 6 0-15,11 3 0 16,4 8 0-16,3-1-4 0,5 8-25 16,18-3-51-16,-14 3-4 15</inkml:trace>
  <inkml:trace contextRef="#ctx0" brushRef="#br0" timeOffset="130983.5572">21174 10560 418 0,'0'0'8'0,"0"0"5"15,-5 1 1-15,5-1 1 16,-10 0 0-16,10 0 2 16,-18-10-6-16,4-2-11 0,5-6 0 15,-4-5 0-15,-1-4 0 16,6 0 0-16,-1-4 0 16,4 3 0-16,5 0 0 0,8 3 0 15,6 3 0-15,12 2 0 16,7 6 0-16,5-9 0 15,3 5-73-15,16 5-14 16</inkml:trace>
  <inkml:trace contextRef="#ctx0" brushRef="#br0" timeOffset="131416.6863">21600 10339 441 0,'0'0'3'0,"0"0"0"16,0 0 3-16,5-7-1 16,3-7 2-16,5-2-1 0,2-7 1 15,-2-5 0-15,1-1-1 16,-3-5-2-16,-6 1 1 16,-5 4 0-16,-3 7 1 15,-11 7-6-15,-6 12 0 0,-1 8 0 16,-2 17 0-16,0 9 0 15,0 10 0-15,8 5 0 16,2 5 0-16,9-5 0 16,4-5 0-16,13-9 0 15,10-7 0-15,3-19 0 0,5-6-54 16,7-9-32-16</inkml:trace>
  <inkml:trace contextRef="#ctx0" brushRef="#br0" timeOffset="131633.5976">21960 9873 477 0,'0'0'6'0,"-8"3"2"0,1 14 2 16,1 9 0-16,1 9-10 15,1 11 0-15,4 8 0 16,0 7 0-16,5-2 0 0,9 0 0 15,6-10 0-15,1-15 0 16,9-5 0-16,7-19-55 16,-13-10-32-16</inkml:trace>
  <inkml:trace contextRef="#ctx0" brushRef="#br0" timeOffset="131863.531">21847 10230 436 0,'0'0'3'15,"0"0"3"-15,0 0 2 16,12-6 2-16,-1 4 1 0,6-5 1 16,2-1-1-16,8-2 3 15,4-2-14-15,8 1 0 16,0-5 0-16,5 2 0 15,-3-7 0-15,-5 5-81 16,10 0-2-16</inkml:trace>
  <inkml:trace contextRef="#ctx0" brushRef="#br0" timeOffset="132585.5413">16053 12632 410 0,'0'0'0'0,"0"0"-1"15,-1-6-2-15,0-2-7 16,-3-10-21-16,-3-7-18 15,2-3-9-15,-1-3 3 16,-5-8 18-16,1 3 32 0,1 9 14 16,-8 5 16-16,3 15 24 15,-2 10 21-15,-2 11 5 16,2 6-7-16,5 7-19 0,1-1-44 16,5-7-5-16,5-5 0 15,0-14 0-15,14-19-64 16,4-8-21-16</inkml:trace>
  <inkml:trace contextRef="#ctx0" brushRef="#br0" timeOffset="132755.4941">16186 11979 459 0,'0'10'7'0,"2"15"1"0,7 14 2 15,1 9 0-15,5 11 1 16,5 9-5-16,6 6-6 15,1-1 0-15,6-2 0 16,-4-21 0-16,3-9-82 0,-4-14-3 16</inkml:trace>
  <inkml:trace contextRef="#ctx0" brushRef="#br0" timeOffset="133132.1577">16231 12453 361 0,'0'0'4'16,"0"0"0"-16,11-1 3 16,3-5 1-16,7-5 0 0,9-5-1 15,8-5-2-15,7-6-3 16,6-5-2-16,1-8-2 16,-2 2-2-16,-3 7 8 15,-9-2 6-15,-8 13 4 0,-16 6 4 16,-14 14 3-16,3 8 2 15,-11 15-2-15,-10 11-21 16,-3 4 0-16,2 6 0 16,1 1 0-16,8 2 0 15,6-3 0-15,4-8 0 0,9-5 0 16,11-9 0-16,4-5 0 16,4-5 0-16,0-7 0 15,-3-2 0-15,-4-3 0 0,-5 2 0 16,-16-2 0-16,0 14 0 15,-16-9 0-15,-2 6 0 16,-12 3-28-16,-2-10-58 16,4-1-3-16</inkml:trace>
  <inkml:trace contextRef="#ctx0" brushRef="#br0" timeOffset="133590.0096">17644 12322 465 0,'0'0'4'0,"0"0"2"16,12 11 0-16,1-9 0 15,3-2 1-15,4-7 0 16,3-8 0-16,-2-5-4 0,4-13-3 15,-7-6 0-15,-7-6 0 16,-6-1 0-16,-5 2 0 16,-10 8 0-16,-9 8 0 0,-1 14 0 15,-8 14 0-15,3 9 0 16,-1 18 0-16,5 9 0 16,8 6 0-16,11-1 0 15,2 1 0-15,9-12 0 16,16-14-63-16,3-8-23 0</inkml:trace>
  <inkml:trace contextRef="#ctx0" brushRef="#br0" timeOffset="133897.7639">17941 12022 478 0,'0'0'5'0,"0"12"1"16,0 2 2-16,4 9-1 16,5-2 0-16,4 4-7 15,6-1 0-15,-2-5 0 16,11-6 0-16,0-10 0 15,0-7 0-15,-3-15 0 0,-5-4 0 16,-3-6 0-16,-6 1 0 16,0 1 0-16,-7 6 0 15,-2 6 0-15,-2 15 0 16,10 0 0-16,-3 12 0 0,6 7 0 16,2 2 0-16,2-1 0 15,4-5 0-15,-1-2 0 16,3-13 0-16,-9-4 0 0,-3-13 0 15,1-4 0-15,-8-8 0 16,-4-9 0-16,0-1 0 16,-6-5-4-16,-6 2-81 15,12 12-1-15</inkml:trace>
  <inkml:trace contextRef="#ctx0" brushRef="#br0" timeOffset="134127.7992">18550 12083 488 0,'0'0'3'16,"0"0"0"-16,-6-3 1 16,1-5 0-16,0-6 0 15,0-5 1-15,2-8-5 16,1-2 0-16,2-7 0 16,2 1 0-16,5 4 0 0,1 1 0 15,2 11 0-15,6 8 0 16,2 11 0-16,0 4 0 15,4 14 0-15,0 4 0 0,2 10 0 16,-6 4-61-16,8-5-24 16</inkml:trace>
  <inkml:trace contextRef="#ctx0" brushRef="#br0" timeOffset="134948.2721">19500 11762 371 0,'0'0'9'16,"0"0"3"-16,0 0 1 16,0 0 2-16,0 0 0 0,2 14 2 15,2-2 1-15,1 3 1 16,6 5-9-16,-3 3-1 15,6-1-6-15,-1 4-3 0,-2-2 0 16,2 0 0-16,-1-4 0 16,-1-3 0-16,-3-3 0 15,1-6 0-15,-9-8 0 16,10 7 0-16,-10-7 0 16,2-12 0-16,-2-9 0 0,0-7 0 15,-2-5 0-15,-2-5 0 16,1-3 0-16,0-2 0 15,3 5 0-15,0 2 0 16,4 14 0-16,2 2 0 0,7 15 0 16,-3 7 0-16,7 13 0 15,-1 9 0-15,5 10 0 16,-2 0 0-16,2 0 0 16,-2 0 0-16,1-10 0 0,1-9 0 15,-4-15 0-15,4-12 0 16,-3-15 0-16,-1-6 0 15,3-2 0-15,0-2 0 0,-3 4 0 16,8 7 0-16,-5 13 0 16,-2 13 0-16,2 14 0 15,-1 11 0-15,-5 4 0 16,0 5 0-16,0-1 0 16,-4-9 0-16,6 0 0 0,1-18-73 15,-5-6-13-15</inkml:trace>
  <inkml:trace contextRef="#ctx0" brushRef="#br0" timeOffset="135407.4362">20334 11903 421 0,'0'0'6'16,"-5"1"0"-16,5-1 0 16,-14-3-1-16,11-8-7 15,-1-10-10-15,-1-5-13 0,-1-11 1 16,0-8 3-16,0-3 15 15,-3 0 8-15,-5 9 7 16,-2 6 7-16,-1 15 12 16,0 5 12-16,0 13-2 0,5 10-14 15,4 2-24-15,9 5 0 16,7-7 0-16,11 2-11 16,4-3-48-16,7-9-25 0,4-6-2 15,10-5 22-15,-10-6 35 16,-8 1 21-16,-3 3 12 15,-9-2 20-15,-4-3 41 16,-7 8 20-16,-3 10 0 0,-15-11-25 16,5 11-42-16,10 0-18 15,-15 15 0-15,11-2 0 16,4 4 0-16,1 0 0 16,13 2 0-16,3 3 0 15,4-3 0-15,2 0 0 0,-2-4 0 16,1 3 0-16,-5-3 0 15,-4-1 0-15,-7 2 0 16,-6 4 0-16,-11-1 0 16,-5 0 0-16,-6-2 0 0,3 0 0 15,5-10-71-15,-5-6-15 16</inkml:trace>
  <inkml:trace contextRef="#ctx0" brushRef="#br0" timeOffset="135610.2874">20553 11202 452 0,'0'0'6'0,"0"20"2"16,7 8 3-16,2 8 0 16,6 11 1-16,1 10-1 15,5 4-11-15,4 6 0 0,0-6 0 16,1-3 0-16,-5-15 0 15,-3-5-72-15,-2-8-13 16</inkml:trace>
  <inkml:trace contextRef="#ctx0" brushRef="#br0" timeOffset="135755.5474">20599 11661 405 0,'0'0'7'0,"0"-11"3"16,2 2 2-16,8 0 0 15,4-8 1-15,10 0-3 16,7-1-8-16,-2 6-66 16,20-8-10-16</inkml:trace>
  <inkml:trace contextRef="#ctx0" brushRef="#br0" timeOffset="136499.9211">21150 11468 419 0,'0'0'8'15,"0"0"3"-15,0 0 3 16,0 0 2-16,-4-1 1 0,4 1 1 15,0 0-10-15,-12-4-8 16,12 4 0-16,-13-6 0 16,13 6 0-16,-14-9 0 15,5 4 0-15,-1 1 0 0,-1 0 0 16,-2-1 0-16,1 2 0 16,-2 3 0-16,3-2 0 15,0 2 0-15,1 0 0 0,1 0 0 16,9 0 0-16,-15 0 0 15,15 0 0-15,-10 0 0 16,10 0 0-16,0 0 0 16,-10 5 0-16,10-5 0 15,0 0 0-15,-10 12 0 0,10-12 0 16,-7 12 0-16,7-12 0 16,-13 17 0-16,9-6 0 15,-5 0 0-15,3 4 0 16,-2 3 0-16,5 0 0 0,1 6 0 15,0 1 0-15,2 0 0 16,7-3 0-16,2-5 0 16,6-3 0-16,2-9 0 15,1-5 0-15,2-14 0 0,5-1 0 16,-1 0 0-16,3 1 0 16,1 8-3-16,-2 6-5 15,-2 6 2-15,-2 9 0 0,-3 4 3 16,-2 0 1-16,-5-4 1 15,1-5-6-15,-6-18-20 16,-7-12-48-16,3-16-2 16</inkml:trace>
  <inkml:trace contextRef="#ctx0" brushRef="#br0" timeOffset="136654.3685">21185 10976 430 0,'0'0'9'15,"-6"21"3"-15,6 6 1 16,0 13 2-16,0 10 1 15,7 11 0-15,4 4-16 0,4 8 0 16,9-4 0-16,2-8 0 16,3-7 0-16,-2-19-3 15,1-7-81-15,0-8-2 16</inkml:trace>
  <inkml:trace contextRef="#ctx0" brushRef="#br0" timeOffset="136897.1913">21392 11471 319 0,'-2'-10'3'16,"2"-5"0"-16,0-4 4 16,3-3 4-16,3 3 7 0,-1 0 6 15,3 10 1-15,-8 9 3 16,22 6-2-16,-14 20 0 15,9 9-5-15,-6 0-21 0,5 5 0 16,5-4 0-16,-3-10 0 16,10-8 0-16,-7 0-45 15,5-18-40-15</inkml:trace>
  <inkml:trace contextRef="#ctx0" brushRef="#br0" timeOffset="137183.5975">21640 11502 480 0,'0'0'1'0,"0"0"1"15,0 0 1-15,10-5 0 16,5-7 1-16,1-8-1 16,3-3 0-16,4-7 0 0,0-3-2 15,-2-6-1-15,-3 0 0 16,-4 6 1-16,-10 5 1 15,-4 7 1-15,-4 11-1 16,-7 10-2-16,2 8 0 0,-2 14 0 16,1 11 0-16,6 2 0 15,4 5 0-15,2 1 0 16,14-4 0-16,0-8 0 16,16-8-63-16,1-5-22 0</inkml:trace>
  <inkml:trace contextRef="#ctx0" brushRef="#br0" timeOffset="137443.5978">22087 11105 511 0,'0'0'0'15,"-10"7"0"-15,2 3 0 16,-5 4 0-16,1 1 0 16,1 6 0-16,-1 1 0 15,2 3 0-15,4-1 0 0,6-2 0 16,7 2 0-16,5-5 0 15,5 1 0-15,-1-1 0 16,1-2 0-16,-2 1 0 16,-2 5 0-16,-8-1 0 0,-5 2 0 15,-5-2 0-15,-9 5 0 16,-3-4 0-16,-7-4 0 16,4-1 0-16,-10-9-31 15,11-12-55-15</inkml:trace>
  <inkml:trace contextRef="#ctx0" brushRef="#br0" timeOffset="138013.5944">22023 10687 268 0,'0'0'11'15,"0"11"7"-15,6 2 2 16,7 3 4-16,5 6 0 0,8 5 5 15,7 4 0-15,5 7 1 16,10 2-10-16,-4 3-5 16,7 0-3-16,-3 4-3 0,-1 2-7 15,-2 1-2-15,-6 2 0 16,-5 2 0-16,-7 4 0 16,-3 1 0-16,-10 4 0 15,-8 2 0-15,-6 2 0 0,-12-4 0 16,-5 3 0-16,-9-4 0 15,-1-6 0-15,-1-9 0 16,-2-12 0-16,8-20-49 16,-2-1-35-16,0-10-2 0</inkml:trace>
  <inkml:trace contextRef="#ctx0" brushRef="#br0" timeOffset="215617.3293">11920 13009 300 0,'0'0'5'16,"0"0"5"-16,0 0 3 16,0 0 4-16,0 0 3 15,-10 0 3-15,10 0 0 16,0 0 1-16,0 0-4 15,0 0-4-15,0 0-4 0,0 0-2 16,0 0-4-16,0 0-1 16,0 0-2-16,0 0-1 15,0 0 0-15,7-4-2 16,3 0 0-16,0-2 0 0,2-2 0 16,6-4 0-16,1-4 0 15,4-4 0-15,3 0 0 16,4-6 0-16,-1-1 0 0,4-5 0 15,0 2 0-15,2-3 0 16,-1 0 0-16,-1 2 0 16,2-2 0-16,-2 5 0 15,-2 0 0-15,-1 4 0 0,-2 1 0 16,-1 0 0-16,0 0 0 16,1-1 0-16,0-2 0 15,-2 0 0-15,5-4 0 16,0-1 0-16,-1-3 0 0,2 2 0 15,-1-1 0-15,2 1 0 16,-1 2 0-16,1 0 0 16,-2 5 0-16,1-4 0 15,3 5 0-15,-2-1 0 16,0-1 0-16,0-1 0 0,-1 3 0 16,-1 0 0-16,-1 0 0 15,-2 2 0-15,-1 4 0 16,-3 3 0-16,-4 1 0 0,1 3 0 15,-6-2-6-15,-15 13-76 16,18-14-2-16</inkml:trace>
  <inkml:trace contextRef="#ctx0" brushRef="#br0" timeOffset="231019.9868">11950 13916 265 0,'0'0'6'0,"0"0"3"16,0 0 3-16,0 0 1 15,5 13 4-15,-5-13 0 16,0 0 2-16,3 9 2 16,-3-9-4-16,0 0-3 15,0 0-1-15,0 0-3 0,-6 0-1 16,6 0-1-16,0 0-1 15,-11-9-1-15,11 9 0 16,0 0-1-16,-7-3-1 16,7 3 0-16,0 0-1 0,0 0 0 15,0 0-1-15,0 0 0 16,6 0-1-16,10 0 0 16,7-4 1-16,4 1 0 0,10-1 0 15,4 1 0-15,5 0-1 16,5 1 1-16,0-1-1 15,1 1 0-15,-1 2-1 16,-2-2-1-16,0 2-7 16,-8-10-25-16,3 0-46 0,0-4-3 15</inkml:trace>
  <inkml:trace contextRef="#ctx0" brushRef="#br0" timeOffset="233505.5578">12839 13557 290 0,'0'0'8'16,"0"0"1"-16,0 0 3 0,0 0 2 15,0 0 1-15,0 0 2 16,-10-3 3-16,10 3-1 16,0 0-5-16,-9-3-2 15,9 3-2-15,0 0-2 0,0 0-1 16,0 0 0-16,0 0-2 15,0 0-2-15,-9 0 0 16,9 0 0-16,-1 7 0 16,1 3-1-16,0 5 0 15,0 2 0-15,2 7-1 0,2 3 1 16,0 6 0-16,4 1 0 16,-3 0 1-16,1 0-1 15,1 0 1-15,-1-3-1 0,0-2 1 16,-1-5-2-16,0-2 1 15,1-2 1-15,-1-1-3 16,-1-2 0-16,0-3 0 16,1-3 0-16,-4 0 0 0,-1-11 0 15,2 17 0-15,-2-17 0 16,0 10 0-16,0-10 0 16,0 0 0-16,-2 11 0 15,2-11 0-15,0 0 0 0,0 0 0 16,0 0 0-16,0 0 0 15,0 0 0-15,0 0 0 16,0 0 0-16,-10-13 0 16,7-2 0-16,-1-7 0 15,-3-4 0-15,1-8 0 0,1-4 0 16,0-2 0-16,-1-6 0 16,4 0 0-16,-2 3 0 15,2-3 0-15,2 2 0 0,0 5 0 16,1 3 0-16,4 4 0 15,2 4 0-15,3 3 0 16,4 7 0-16,1 5 0 16,3 5 0-16,4 5 0 0,0 3 0 15,3 3 0-15,0 8 0 16,1 1 0-16,-5 4 0 16,-5 1 0-16,-1 3 0 15,-5-1 0-15,-7 3 0 0,-3 0 0 16,-2-5 0-16,-7 1 0 15,-5-4 0-15,2-3 0 16,-4 1 0-16,5-3 0 16,0-1 0-16,2 0 0 15,5 3 0-15,3 2 0 0,1 1 0 16,4 4 0-16,7 3 0 16,3 3 0-16,0 2 0 15,3 3 0-15,-1 3 0 0,-2-3 0 16,-1 8 0-16,-1-4-2 15,-5 1-3-15,-1-5-6 16,3-1-28-16,-2-5-41 16,-2-11-2-16</inkml:trace>
  <inkml:trace contextRef="#ctx0" brushRef="#br0" timeOffset="234184.2958">13262 13873 313 0,'0'0'6'0,"10"2"3"16,0-1 1-16,1 1 2 16,4-2 1-16,2-2 1 15,3-3 0-15,2-7-1 16,-6-1-4-16,3-4-3 0,-6-7-2 16,0 2 0-16,-5 1 0 15,-5-2 1-15,-3 5 2 16,-3 5 0-16,-6 4 1 15,-6 9 1-15,2 10 0 0,-5 11 1 16,5 7-3-16,-1 7 1 16,7 6-3-16,3 1 0 15,4-4-5-15,11-4 0 16,12-7 0-16,3-13-9 0,14-9-71 16,3-5-3-16</inkml:trace>
  <inkml:trace contextRef="#ctx0" brushRef="#br0" timeOffset="234838.2744">13629 13710 259 0,'0'0'7'0,"0"0"4"16,0 0 4-16,0 0 1 15,0 0 3-15,0 0 1 16,0 0 3-16,4 9 1 16,-4-9-6-16,5 19-3 0,-2-3-2 15,2 6-1-15,-1 2-3 16,4 5-1-16,-3 0-1 16,3 3-1-16,-2-3-1 15,3-2-1-15,-3-7-2 0,2-7 0 16,0-8-1-16,-8-5 0 15,17-18-2-15,-7-7 0 16,0-7-2-16,2-4 1 16,2-3 0-16,0 3-1 0,0 4 1 15,0 10-1-15,2 11 2 16,0 11 1-16,1 9 0 16,-1 11 0-16,3 3 1 0,-2 1 0 15,-1-1-1-15,-2-8 1 16,1-8-1-16,-4-7 0 15,2-15-1-15,-3-10 1 16,1-6-1-16,-1-2 0 16,1 1 1-16,1 4 0 15,-2 10 1-15,2 13 1 0,-3 8 0 16,1 17 1-16,-2 11 0 16,2 5 0-16,-3 0 0 15,7 3-4-15,-4-8-9 0,10-5-66 16,-4-4-4-16</inkml:trace>
  <inkml:trace contextRef="#ctx0" brushRef="#br0" timeOffset="235153.5989">14336 13836 420 0,'0'0'6'0,"0"18"3"0,0-1 1 15,1 1 0-15,5 2 1 16,5 0 0-16,1-6 1 16,4-2 0-16,0-12-5 15,2-7-4-15,-2-12-3 0,-4-6 0 16,-4-8 0-16,-5-5 0 16,-3-2 0-16,-4 4 0 15,-8-2 0-15,-4 8 0 16,-1 7 0-16,-2 12 0 0,0 11 0 15,3 5 0-15,1 14 0 16,4 9 0-16,5 2 0 16,3 1 0-16,4 1 0 15,2-7-81-15,9-11-4 0</inkml:trace>
  <inkml:trace contextRef="#ctx0" brushRef="#br0" timeOffset="235689.8903">14527 13660 424 0,'0'0'5'0,"0"20"4"0,4 1 2 16,4 1 0-16,2 5 1 16,4-1 0-16,1 5 0 15,2-4 1-15,1-7-11 16,0-11-2-16,1-9 0 15,-5-9 0-15,1-8 0 0,-3-10 0 16,-1-4 0-16,-1-4 0 16,-2-1 0-16,2 3 0 15,-4 2-7-15,4 11-6 16,-4 4-5-16,4 12-6 0,-3 4-3 16,3 10 0-16,-2 7 2 15,1 7 6-15,-1 1 8 16,0 1 9-16,-2 2 9 15,2-4 8-15,0-6 9 0,1-1-1 16,1-6 2-16,4-7-5 16,0-4-3-16,7-7-6 15,-4-7-2-15,4-5-2 16,-2-3-2-16,0-5-1 0,-3-2-1 16,-5-1 0-16,-5-1-3 15,-3 6 0-15,-4 4 0 16,-9 4 0-16,0 5 0 15,-2 12 0-15,0 8 0 0,-1 13 0 16,3 3 0-16,6 10 0 16,4 0 0-16,2 3 0 15,11-2 0-15,3-6 0 16,10-9 0-16,6-5 0 0,-2-14-17 16,16-1-65-16,3-5-4 15</inkml:trace>
  <inkml:trace contextRef="#ctx0" brushRef="#br0" timeOffset="236455.6014">15900 13416 432 0,'0'0'6'0,"5"25"1"16,0 2 2-16,3 10 2 0,3 12 1 15,1 6 0-15,2 8 1 16,2 3-4-16,-4-4-9 15,3-8 0-15,-7-8 0 16,-1-14 0-16,-4-9 0 0,-2-15 0 16,-1-8 0-16,-5-17 0 15,-3-14 0-15,0-13 0 16,-5-11 0-16,1-11 0 16,3-7 0-16,-2-2 0 0,7 2 0 15,4 3-7-15,0 6 2 16,10 10 2-16,7 10 1 15,8 9 1-15,3 10 0 16,4 6 0-16,1 9 1 0,0 7 0 16,-1 6 0-16,-3 9 1 15,-3 11 2-15,-12 6 0 16,-3 8 1-16,-9 0 0 0,-3 6 1 16,-13-2-5-16,-2 3 0 15,-1-8 0-15,-1-3 0 16,2-3 0-16,5-3 0 15,2-1 0-15,7-6 0 16,2 1 0-16,9-1 0 0,3-1 0 16,11-2 0-16,2 1 0 15,3-2 0-15,0-4 0 16,2 2 0-16,-1 1 0 16,-5-3 0-16,1 3-10 15,-14-3-32-15,5 2-42 0,-1 0-1 16</inkml:trace>
  <inkml:trace contextRef="#ctx0" brushRef="#br0" timeOffset="236895.9853">16676 13865 366 0,'0'0'8'0,"0"0"3"0,0 0 1 16,0 0 1-16,0-9 0 15,0-6 2-15,-1-10-3 16,-3-8 2-16,2-11-8 16,-3-11-2-16,1-5-1 15,0-6-1-15,3 4-1 16,1 7-1-16,0 11 2 0,8 16-1 15,3 21 1-15,1 15-2 16,5 26 1-16,6 9-1 16,2 13 0-16,4 6 1 15,-2 2 0-15,2-4 1 0,-5-11 1 16,-2-8 0-16,0-12-1 16,-8-12 2-16,-5-13 0 0,-9-4 1 15,9-21-5-15,-9-4 0 16,1-12 0-16,-2-12 0 15,-2-9 0-15,-1-6 0 16,4 2 0-16,0-4 0 16,6 14-21-16,15 3-58 0,-4 12-3 15</inkml:trace>
  <inkml:trace contextRef="#ctx0" brushRef="#br0" timeOffset="237485.8526">17171 13304 427 0,'0'8'6'0,"4"11"2"16,2 12 4-16,3 8-1 15,1 12 1-15,6 7 1 0,-2 5 1 16,3 5-6-16,-1-5-8 16,-4-9 0-16,-4-11 0 15,0-8 0-15,-2-14 0 16,-3-12 0-16,-3-9 0 0,2-24 0 15,1-14 0-15,-1-16-11 16,0-12 2-16,-1-10 0 16,5-2 1-16,0 3 1 0,5 6 3 15,-2 16 4-15,5 20 2 16,7 20 4-16,0 18-1 16,3 24 1-16,0 17 1 15,1 10-2-15,1 10 0 16,-4 4-3-16,-1-3-3 0,-3-6-11 15,-2-15-65-15,-2-5-4 16</inkml:trace>
  <inkml:trace contextRef="#ctx0" brushRef="#br0" timeOffset="237676.3364">17320 13648 408 0,'0'0'6'0,"0"0"4"16,6 0 1-16,4-2 0 16,7-3 1-16,7-5 0 15,11-2-1-15,7-7-5 16,14 4-15-16,3-6-65 0,9-2-6 16</inkml:trace>
  <inkml:trace contextRef="#ctx0" brushRef="#br0" timeOffset="238219.8883">18294 13648 423 0,'0'13'6'0,"12"10"3"16,-1 9 3-16,3 10 0 15,3 10 2-15,4 6 1 16,2 11-1-16,-2 1-8 0,-2-6-6 16,-6-10 0-16,-6-8 0 15,-2-10 0-15,-5-11 0 16,-6-11 0-16,-8-14 0 0,-5-17 0 16,-1-23 0-16,-5-17 0 15,-2-16 0-15,0-11 0 16,2-5 0-16,7-1 0 15,2 4 0-15,15 13 0 0,1 14 0 16,11 18 0-16,10 24 0 16,8 16 0-16,2 7 0 15,3 20 0-15,-1 8 0 16,-6 14 0-16,-7 2 0 16,-9 2 0-16,-8-3 0 0,-4-4 0 15,-12-11 0-15,2-9-33 16,-6-16-49-16,4-9-3 15</inkml:trace>
  <inkml:trace contextRef="#ctx0" brushRef="#br0" timeOffset="238652.533">18737 13776 411 0,'0'0'5'0,"0"0"3"16,0 0 0-16,0 0 2 15,-7 0 1-15,0-8 1 0,1-8 0 16,-4-1 2-16,2-5-5 16,-3-4-3-16,6-1-1 0,0 1-5 15,4 1 0-15,1 2 0 16,7 5 0-16,2 4 0 15,9 1 0-15,1 2 0 16,7 6 0-16,5 0 0 0,0 1 0 16,11 4-7-16,-3 3-74 15,5 3-3-15</inkml:trace>
  <inkml:trace contextRef="#ctx0" brushRef="#br0" timeOffset="238853.5982">19212 13730 428 0,'0'0'3'0,"0"0"1"15,0 0 0-15,0 0 0 16,0 0 0-16,-3-17-1 16,-1-5 0-16,2-6-1 15,-3-9-2-15,0-1 0 0,0-1 1 16,1 3 2-16,-3 7 2 16,-3 7 0-16,0 12 1 15,3 10 1-15,-1 5-3 16,5 8-4-16,2-2-18 0,-8-1-58 15,21-1-4-15</inkml:trace>
  <inkml:trace contextRef="#ctx0" brushRef="#br0" timeOffset="239695.5277">19462 13421 306 0,'0'0'8'0,"0"0"5"16,-8 12 3-16,4-3 2 16,0 1 2-16,0 2 1 15,1 0 0-15,-2 5 2 16,4 1-9-16,1 1-4 0,0 0-2 16,3 0-2-16,2 4-2 15,0 1-1-15,3 1 0 16,-1 0-2-16,1-1 1 0,-2-2 0 15,-3-3-1-15,4-3 0 16,-2-1-1-16,-3-5 0 16,-2-10 0-16,0 0 0 15,0 0 0-15,0 0 0 16,0-19 0-16,0 0 0 0,0-7 0 16,0-6-1-16,0-5 1 15,0-1 0-15,1-2 0 16,5-1 0-16,2 1 0 15,4 5 0-15,-2 3 0 0,5 10 1 16,-1 9-1-16,3 13 0 16,-2 7-1-16,1 15 2 15,-2 10-2-15,2 4 1 0,-4 3-1 16,1-1 1-16,-3-4 0 16,-2-10 0-16,-1-9-1 15,-7-15 0-15,15 0 1 16,-4-15-2-16,0-9 2 15,0-5 0-15,3 0 0 0,-1-1 0 16,1 7 2-16,-2 4-1 16,3 11 2-16,0 8 0 15,-1 14 0-15,2 9-1 16,-1 4 0-16,2 6-4 0,-3-2-6 16,6-2-43-16,0 0-30 15,-2-4-2-15</inkml:trace>
  <inkml:trace contextRef="#ctx0" brushRef="#br0" timeOffset="240157.8661">20066 13557 361 0,'0'0'4'15,"0"0"4"-15,3 9 0 16,-3-9 3-16,17 0 0 0,-1-3 0 16,2-6 1-16,0-5 1 15,2-4-3-15,-4-7-1 16,0 2-1-16,-9-1 1 16,0 4 1-16,-8 5 0 0,1 15 0 15,-17-7-4-15,3 15-6 16,-2 14 0-16,2 8 0 15,6 7 0-15,2 4 0 16,6 1 0-16,14-4 0 0,7-3 0 16,8-13 0-16,9-4-2 15,8-9-80-15,-3-9-3 16</inkml:trace>
  <inkml:trace contextRef="#ctx0" brushRef="#br0" timeOffset="240534.0091">20486 13680 421 0,'0'0'3'0,"0"0"3"16,0 0 0-16,-6-10 2 16,-1-5 0-16,1-5 0 0,-3-7 2 15,1-6 0-15,-3-5-2 16,3 1-3-16,3 1 0 15,3 2-2-15,2 5 0 16,1 7 0-16,6 5-1 16,9 8-4-16,0 0-4 0,8 8-10 15,6 1-62-15,5 0-3 16</inkml:trace>
  <inkml:trace contextRef="#ctx0" brushRef="#br0" timeOffset="240811.478">20940 13239 474 0,'0'0'5'0,"-9"-2"1"16,-5-1 2-16,-3 3 0 15,-5 0 2-15,-2 3-10 0,-4 2 0 16,-3 4 0-16,3 6 0 16,3 2 0-16,5 0 0 15,9 3 0-15,7 1 0 0,4 1 0 16,7-2 0-16,12 1 0 15,1-2 0-15,4 2 0 16,5 2 0-16,-5 0 0 16,-8 4 0-16,-3 2 0 0,-11 5 0 15,-3-3 0-15,-14 5 0 16,-5-4 0-16,-4 0 0 16,-6 7-56-16,4-27-29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10T15:45:45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9950 6371 342 0,'0'0'8'0,"0"0"4"16,0 0 4-16,0 0 1 15,-8 6 1-15,8-6 1 0,-17 0 1 16,6 0 0-16,-3 0-7 16,-3-6-4-16,0 1-2 15,-2-3-2-15,-4 0-2 0,-5 1-1 16,-2 0-2-16,-4 0 0 15,-4 0 0-15,-2 3 0 16,-7 0 0-16,4 4 0 16,-5-2 0-16,3 2 0 0,-3 0 0 15,1 2 0-15,4 1 0 16,-2 0 0-16,6-1 0 16,1 2 0-16,-1 3 0 15,4-2 0-15,2 1 0 0,3 3 0 16,-2 1 0-16,5 4 0 15,2-2 0-15,0 3 0 16,-1 3 0-16,4 2 0 16,-2 0 0-16,3 4 0 0,0 0 0 15,0 2 0-15,1 1 0 16,1 0 0-16,2 3 0 16,1-2 0-16,3 3 0 15,0-1 0-15,2 1 0 0,1 3 0 16,1-5 0-16,5 5 0 15,-1-1 0-15,0-3 0 16,1 3 0-16,3-1 0 16,1-1 0-16,0 0 0 0,1-1 0 15,5-1 0-15,1-2 0 16,-1-2 0-16,6 2 0 16,-1-3 0-16,4-3 0 15,5 3 0-15,2 0 0 0,1-3 0 16,3 0 0-16,2 0-2 15,1-2 1-15,2-2 0 16,0-2-1-16,2-2 1 16,2 1 1-16,-2-7-1 15,1 2 0-15,4-4 1 0,0 1 0 16,-3-3-1-16,4 0 1 16,-2 1 0-16,0-4 0 15,1 0-1-15,1 0 1 0,1 0 0 16,1-4-1-16,-2-2 0 15,2 0-1-15,1 1 1 16,-2-2 0-16,4-1 0 16,-8 1 0-16,0 0-1 0,4 0 0 15,-3 0 1-15,2-2-1 16,1 3 0-16,2-3-1 16,0 1 1-16,5-4 1 15,-3 2-1-15,2-2 2 0,3 0 0 16,0-3 0-16,-1 3 0 15,0-2 0-15,0-3 0 16,-2 0 0-16,-1-4-1 16,-3-3 1-16,1-4-1 0,-4-1 1 15,-3-7-1-15,0-3 1 16,-4-4-1-16,-2 1 2 16,-2-3-1-16,-4 3 0 15,-4-6 1-15,-5 6 1 0,-4 0 1 16,-11 3 3-16,-4-3 0 15,-17 5 1-15,-7 5 1 16,-9-2-2-16,-7 0-6 16,-5 0 0-16,-4 2 0 0,-2 0 0 15,-3 2 0-15,-3 4 0 16,-3 4 0-16,-3 7 0 16,-3 7 0-16,-7 8 0 15,3 5 0-15,-2 12 0 0,3 5 0 16,4 2 0-16,8-2 0 15,12-2-4-15,6-5-54 16,15-15-23-16,4-3-2 16</inkml:trace>
  <inkml:trace contextRef="#ctx0" brushRef="#br0" timeOffset="1646.0417">12136 6232 280 0,'0'0'5'0,"-8"0"5"15,-2 0 2-15,-5 0 6 0,-7 0 2 16,-4-3 3-16,-6 3 3 15,-9-2-1-15,-3-4-3 16,0 2-3-16,-3 0-5 16,2-1-3-16,2 0-2 15,2-1-4-15,1 0-1 0,-1 1-2 16,2-2 0-16,2 6-1 16,-4-2 2-16,-1 3-3 15,4 1 0-15,-6 4 0 0,3 5 0 16,1-1 0-16,-2 1 0 15,4 1 0-15,3 0 0 16,0 2 0-16,1 0 0 0,1 4 0 16,2 0 0-16,1 2 0 15,3 3 0-15,-1 0 0 16,1 2 0-16,3 5 0 16,1-2 0-16,1 2 0 15,1-1 0-15,3 4 0 0,-2 2 0 16,2-2 0-16,-1 2 0 15,4 2 0-15,-1 0 0 16,4 3 0-16,-2-3 0 16,1 6 0-16,3 0 0 15,-1 0 0-15,3 0 0 0,1 0-2 16,1-2 2-16,-1-1-1 16,5 0 1-16,2-1 0 15,0-1-1-15,5-4 1 0,4 0-1 16,0 0 1-16,2 0-1 15,8-5-1-15,0 5 1 16,5-4-2-16,0-1 1 0,6 1-1 16,3-1 0-16,5-2 0 15,0-1 0-15,3-1 0 16,0-3 1-16,5-3 0 16,-1-2 0-16,4-2 1 15,-1-2 0-15,1 0 1 0,1-3-1 16,1 0 1-16,-2 1-1 15,1-5 1-15,-1 2 0 16,1-1-1-16,-2-1 1 16,2-2-1-16,-2 0 1 0,1-3-1 15,1 0 1-15,4-3 0 16,0-3-2-16,1 0 1 16,3-2-1-16,2 2-1 15,0-1 0-15,1 1-1 0,1-4 0 16,-1 4 1-16,1-5 0 15,-2 2 1-15,0-3 0 16,-3-4 1-16,-2-2 2 0,0-2 0 16,0-1 0-16,0-6 1 15,-6-1 0-15,-2-2 1 16,1 0-1-16,-2-3 0 16,-4 2 1-16,1-3-1 0,-5 0 0 15,-2 0-1-15,-1-2 1 16,-3-2-1-16,-3-2 0 15,-6 1 0-15,-1-5 0 16,-3-2 0-16,-4-1-1 16,0-2 0-16,-4 1 1 0,-3-3-1 15,2 3 1-15,-6-1-1 16,-2 2 0-16,-2 2 1 16,-5 2 0-16,-7 2 0 15,-4 1 1-15,-5 1 0 0,-5 0 1 16,-4-3 0-16,-3 3 0 15,-8 0 0-15,-1-3 2 16,-8 2 0-16,-2-1-1 0,-10 1 1 16,-5 1-2-16,-5 4-3 15,0 2 0-15,-4 4 0 16,-3 6 0-16,-2 2 0 16,0 9 0-16,0 2 0 0,-2 9 0 15,-1 1 0-15,-3 11 0 16,0 5 0-16,-1 4 0 15,4 5 0-15,0-1 0 16,8 1 0-16,1-2-10 0,10-6-14 16,0-5-54-16,9-14-4 15</inkml:trace>
  <inkml:trace contextRef="#ctx0" brushRef="#br0" timeOffset="11163.1181">10165 6130 254 0,'0'0'3'0,"0"0"-1"16,4-14 2-16,-4 14-1 15,4-15 0-15,-4 15 1 0,5-15 0 16,-2 6 0-16,-3 9-2 16,5-12 0-16,-5 12 2 15,6-12 3-15,-6 12 1 16,11-12 1-16,-7 2 3 0,6 0 0 16,-2-4 0-16,4 0-1 15,4-2 1-15,-1-8-3 16,6 3-1-16,0-6-1 15,6 3-3-15,3-6 0 0,5 1 0 16,2-2-1-16,5 2-2 16,2 1 0-16,6-2 0 15,2 3-1-15,4-4 1 16,1 5-2-16,4-3 2 0,2 2-1 16,0 1-1-16,3 4 2 15,2 0-2-15,-1-2 1 16,0 4 0-16,4 0 0 15,-1 2 0-15,4 1 0 0,-3-1 0 16,5-1 0-16,-2 3 0 16,2 0 0-16,-1 3 0 15,-6-1 0-15,7-1 1 16,-1 0-1-16,3 2 0 0,-1-1 1 16,-2 4-1-16,4-2 0 15,-3 3 1-15,1 3-1 16,-1 3-1-16,3 2 1 15,-8 1 0-15,5-2 0 0,-2 2 0 16,1 0 0-16,1 2 0 16,-2 2 0-16,1-1 0 15,-2 2 0-15,2 5 0 0,-1 2 0 16,-1 3 0-16,1 4 1 16,-1-2-1-16,-2 7 1 15,2 0 0-15,0 5-1 16,-2 0 2-16,-2 3-1 15,0 4 1-15,1 3-1 0,-2 4 0 16,0-1 1-16,-4 6-1 16,-4 2 2-16,6 2-2 15,-1 1 0-15,-2 0 1 16,-1-2 0-16,1 2-1 0,2-1 0 16,0 5 0-16,1-4 0 15,-4 2 0-15,-3 0 0 16,5 4 0-16,-5-2 0 15,1 3 0-15,-1 0-1 0,0 0 1 16,-1 1-1-16,-4 2 0 16,7-3 0-16,-6 3 1 15,0 0-1-15,5 0 0 0,-5-3 0 16,1 4 1-16,7-2 0 16,-2-4 0-16,-1 3 0 15,4-2 0-15,-1-5 0 16,3 0-1-16,2-3 1 15,0 1-1-15,1-1 0 0,0-4 0 16,4 2 0-16,0-2 0 16,-1 2 1-16,-1 0-1 15,3-2 1-15,-1 4 0 16,1-2 1-16,2-2-1 0,0 1 2 16,3-2 0-16,-2-4 0 15,3 0 0-15,-3-1 1 16,3-5 0-16,-3-2 1 15,0-4 0-15,-6-3-1 0,-1-6-1 16,0-2 0-16,-4-5-2 16,0-4-2-16,-6-5-5 15,-9-5-15-15,-5 0-54 16,-5 4-4-16</inkml:trace>
  <inkml:trace contextRef="#ctx0" brushRef="#br0" timeOffset="13344.8975">12738 7577 296 0,'0'0'3'0,"0"0"1"16,2 9 0-16,-2-9 1 15,11 11 0-15,-2-2 2 16,2 4-1-16,2-1 2 16,6 5-4-16,-2-1 0 15,4 9 1-15,1 4 0 0,1 2 1 16,0 6 0-16,1 4 0 15,-1 4 0-15,3 3 2 16,-1 6-1-16,4-4 0 16,-1 1 0-16,0 3 1 0,4-1-2 15,5-3 0-15,2-5 0 16,0 3-3-16,7 0 0 16,1-3-1-16,5-2-1 0,4-2-1 15,4 2 0-15,-1-2 0 16,-2 1-1-16,5-3 2 15,0 1 0-15,1 2-1 16,-3 0 1-16,1 1 0 0,-1 0 0 16,1-1 1-16,-1 4-1 15,2-1 0-15,2 3 0 16,-1-2 0-16,0 2 0 16,2-1 0-16,3 1 0 15,0-2-1-15,-1 1 1 0,2 0 0 16,-1 0-1-16,-3 1 1 15,-1 1 0-15,0-1-1 16,-4 5 1-16,-1-2 0 16,-2 1-1-16,1-1 0 0,-2 2 0 15,0-2 1-15,2-2-1 16,-3-2 0-16,-1 0 0 16,2 0 0-16,0-2 0 0,-1-1 0 15,-2 1 1-15,0 2 0 16,-1 1 1-16,-2 0-1 15,2-2-1-15,-5 2 1 16,3 0-1-16,-2-1 1 0,1-3-2 16,-2-3 1-16,1-1-1 15,-2-1 1-15,-2-2 0 16,3-1 0-16,-3-4 0 16,-1 1 1-16,-1-1 0 15,1-2 0-15,-5 0 0 0,7-1 1 16,-4-1-1-16,0-4 0 15,1 2-1-15,-3-4 1 16,3 1-1-16,-3-4 1 16,0-1 0-16,1 1-1 0,-4-2 1 15,-1 3-1-15,1-5 1 16,0 2-1-16,0 1 0 16,-3 0 1-16,4-5-1 0,-1 4 0 15,2-4 1-15,-1 4-1 16,0-2 0-16,1 0 1 15,-3 3-1-15,0 0 0 16,-1 0 1-16,0 4-1 0,0 1 1 16,-1-1-1-16,-1 4 1 15,2-4-1-15,0 6 0 16,0-3 0-16,-1 3 0 16,2 0 0-16,-3-2 0 0,1 3-1 15,0 0 1-15,-6 0 0 16,8-2 1-16,-5 2-1 15,0-1 0-15,1 0 0 16,-2-6 1-16,3 4-1 16,0-2 0-16,-2 0 0 0,-2-2 1 15,4 0-1-15,-3 2 0 16,-1-3 1-16,-2 3-2 16,1-1 1-16,-3-1-1 0,3 3-1 15,-3-7-3-15,1 10-14 16,-1 6-53-16,2-12-7 15</inkml:trace>
  <inkml:trace contextRef="#ctx0" brushRef="#br0" timeOffset="15249.0259">18401 9314 325 0,'0'0'4'16,"0"0"2"-16,0 0 2 15,-3 13 3-15,3-13 4 0,0 19 2 16,0-8 0-16,0 0 0 15,0 1-1-15,3-3-3 16,2 1 0-16,-5-10-2 16,7 0-2-16,-2-10-2 0,-2-16 0 15,-3-8-2-15,0-14 0 16,-1-13 0-16,-6-15-5 16,-1-15 0-16,-1-2 0 0,-2-3 0 15,4 10-3-15,1 11 0 16,4 16-1-16,2 21 1 15,7 33 1-15,11 26 1 16,7 35 2-16,5 19 0 16,10 8 1-16,-1 9 1 0,2-1 0 15,0-9 0-15,-3-17 0 16,-8-18-3-16,-6-22 0 16,-8-21 0-16,-8-14 0 15,-3-19 0-15,-5-17 0 0,-2-14 0 16,-5-13 0-16,-1-10 0 15,0 2-5-15,2 9-20 16,0 16-55-16,6 16-5 0</inkml:trace>
  <inkml:trace contextRef="#ctx0" brushRef="#br0" timeOffset="15999.0678">18977 8826 280 0,'0'0'8'0,"0"0"4"16,0 0 3-16,-9 0 4 15,9 0 1-15,0 0 3 16,0 0 2-16,0 0 0 16,-3 7-8-16,3-7-4 0,0 17-2 15,0 5-3-15,3 4-3 16,4 8-1-16,-1 7-2 15,5 2-1-15,1-3-1 16,-1 1 1-16,5-7-1 16,-1-10 0-16,1-13 0 0,2-11 1 15,-2-11 0-15,1-11 0 16,-1-4-1-16,5 0 2 16,-4 1-1-16,2 7 0 15,5 4 0-15,-4 12-1 0,-1 2 1 16,0 13-2-16,-1 5 1 15,0-1-4-15,-1-5-11 16,0-12-58-16,1 3-6 16</inkml:trace>
  <inkml:trace contextRef="#ctx0" brushRef="#br0" timeOffset="16436.9709">19687 8817 350 0,'0'0'8'0,"0"0"5"0,0 0 2 16,0 0 2-16,-1-8 1 16,1 8 1-16,0 0 1 15,-16-12 1-15,4 12-6 0,-2-3-4 16,-8 3-7-16,2 7-4 15,-4 10 0-15,2 8 0 16,-2 9 0-16,11 7 0 16,3 4 0-16,8 2 0 0,5-4 0 15,17-5 0-15,10-11 0 16,2-14 0-16,12-10 0 16,-3-4-43-16,7-25-40 15</inkml:trace>
  <inkml:trace contextRef="#ctx0" brushRef="#br0" timeOffset="16646.4778">19865 8322 460 0,'-7'15'7'15,"2"16"1"-15,2 16 2 0,3 13 1 16,0 13 2-16,3 14-11 15,7 0-2-15,6 9 0 16,8-11 0-16,6-23 0 16,4-5 0-16,-4-23-55 15,9-13-29-15</inkml:trace>
  <inkml:trace contextRef="#ctx0" brushRef="#br0" timeOffset="17286.7652">20211 8888 281 0,'0'0'9'0,"0"0"4"16,0 11 1-16,0-11 3 15,16 4-1-15,1-4 3 0,-3-5-1 16,7-7-1-16,1-5-8 16,-3-9-2-16,0-3-2 15,-10-3 1-15,0-2 1 0,-9 3 2 16,-2 6 2-16,-10 4 1 16,-2 11 0-16,-8 10 1 15,-3 6-1-15,0 22-8 16,1 11-4-16,4 9 0 0,1 4 0 15,8 3 0-15,6-2 0 16,7-3 0-16,14-13 0 16,11-8 0-16,3-18 0 15,17-15-40-15,-4-2-43 16,6-4-3-16</inkml:trace>
  <inkml:trace contextRef="#ctx0" brushRef="#br0" timeOffset="17627.2803">20619 8785 442 0,'-1'9'6'0,"-2"8"2"15,1 8 2-15,-5 3 1 16,4 6 1-16,2 0-1 15,1 3 0-15,3-1-11 0,10-15 0 16,4-14 0-16,6-8 0 16,5-15 0-16,0-13 0 15,0-9 0-15,-7-5 0 16,-6-11 0-16,-4-1 0 0,-11 0 0 16,-6 5 0-16,-15 7 0 15,-1 11 0-15,-9 7 0 16,1 10 0-16,2 15 0 15,-2 7 0-15,10 15 0 0,5 2 0 16,13 5-73-16,4 1-12 16</inkml:trace>
  <inkml:trace contextRef="#ctx0" brushRef="#br0" timeOffset="18266.7423">21201 8523 428 0,'0'0'5'0,"0"0"3"0,-15-10 2 15,8 5 0-15,-5 3 2 16,-5-2 0-16,-5 4 0 15,-3 0 2-15,0 11-14 16,-4 4 0-16,3 7 0 0,2 4 0 16,9 4 0-16,7-1 0 15,8 3 0-15,13-4 0 16,11-1 0-16,9-4 0 0,4-1 0 16,0-4 0-16,-2-1 0 15,-4 4 0-15,-9-2 0 16,-9 6 0-16,-13 1 0 15,-7 4 0-15,-10-1 0 0,-9 0 0 16,4-12 0-16,-7-13-8 16,8-4-72-16,11-12-3 15</inkml:trace>
  <inkml:trace contextRef="#ctx0" brushRef="#br0" timeOffset="18725.1639">21529 8931 454 0,'0'0'5'0,"0"0"0"15,0 10 1-15,0-10 0 16,0 0-1-16,0-6-1 15,6-15-3-15,1-5-6 16,-1-15-12-16,0-7-7 0,-2-9-3 16,-3-7 4-16,-1 1 8 15,-10 8 11-15,-8 9 5 16,-2 14 7-16,-1 14 9 0,-3 11 6 16,2 7 2-16,5 16-4 15,5 4-10-15,11 2-14 16,1-9-26-16,12-8-46 15,6-5-3-15</inkml:trace>
  <inkml:trace contextRef="#ctx0" brushRef="#br0" timeOffset="19095.2701">21702 7916 463 0,'0'17'5'16,"1"12"1"-16,8 22 1 15,0 11 1-15,7 16 0 16,3 11-1-16,5 6 0 0,1 7-7 16,4-10 0-16,-3-14 0 15,-2-13 0-15,-6-12 0 16,-2-13 0-16,-7-13 0 16,-4-8 0-16,-5-19 0 15,0 0 0-15,-7-7 0 0,-7-21 0 16,0-7 0-16,-6-8 0 15,-2-8 0-15,-2 1 0 16,-3 6 0-16,1 4 0 16,-2 18 0-16,3 14 0 0,-1 8 0 15,8 21 0-15,6 12 0 16,9 9 0-16,5 2 0 16,12 1 0-16,9-5 0 0,9-8 0 15,4-10 0-15,9-6-11 16,-4-8-67-16,2-8-4 15</inkml:trace>
  <inkml:trace contextRef="#ctx0" brushRef="#br0" timeOffset="19532.9188">22194 8620 377 0,'0'0'3'0,"0"0"3"15,0 0 0-15,10 0 2 16,-2 0 0-16,3-9 1 15,2-4-1-15,3-4 0 16,1-4-2-16,-4-6-6 16,1-7-3-16,-5 2 0 0,-5-2-1 15,-4 3-1-15,-3 5 2 16,-6 6 1-16,-8 10 2 16,1 10 3-16,-3 8 2 15,-1 19 2-15,7 7 0 0,2 11 0 16,4 3 0-16,6 1-1 15,4 0 0-15,15-6-2 16,8-6-1-16,5-9 0 16,3-11-1-16,12-12-6 0,-3-5-33 15,10-12-40-15,-1-9 0 16</inkml:trace>
  <inkml:trace contextRef="#ctx0" brushRef="#br0" timeOffset="20686.7269">18239 10178 304 0,'0'0'10'0,"0"0"6"16,0 0 2-16,0 0 3 15,0 0 3-15,5 1-1 0,-5-1 1 16,5 18 0-16,-2 0-9 15,3 8-3-15,1 7-2 16,6 4-4-16,0 9-2 16,4-3-4-16,-2 1 0 0,2-3 0 15,-4-7 0-15,0-9 0 16,-1-8 0-16,-12-17 0 16,14 2 0-16,-12-16 0 15,0-16 0-15,0-13 0 0,-2-7 0 16,5-7 0-16,0-2-3 15,0 3-1-15,5 6 1 16,0 10 0-16,3 13 2 0,2 12 1 16,0 15 1-16,1 10-1 15,-2 10 1-15,2 2 0 16,-4 3 0-16,-1-2 0 16,-4-2 0-16,2-13-1 0,-1-8 0 15,3-8 1-15,1-11-1 16,1-5 0-16,3 3 1 15,2 0 0-15,4 7 1 16,1 14 1-16,-1 6-3 16,-2 18 0-16,0 6 0 0,-1 9 0 15,-2-2 0-15,-1-3 0 16,0 3 0-16,-5-16-30 16,4-11-51-16,-2-7-3 15</inkml:trace>
  <inkml:trace contextRef="#ctx0" brushRef="#br0" timeOffset="20998.862">19031 10318 455 0,'0'0'5'0,"-1"18"-1"16,1-3 1-16,6-1 1 15,5-2-1-15,8-5 0 16,6-7-3-16,7-2-6 16,3-23-10-16,1-8-9 0,-1-12-2 15,-6-4 2-15,-8 1 11 16,-13-2 7-16,-9 7 9 16,-21 10 6-16,-8 12 8 15,-16 11 9-15,2 10 2 0,-6 15-4 16,0 10-10-16,11 9-13 15,9-4-2-15,17 7-9 16,13-13-70-16,18-4-3 16</inkml:trace>
  <inkml:trace contextRef="#ctx0" brushRef="#br0" timeOffset="21458.8331">19506 10414 413 0,'0'0'6'16,"0"0"0"-16,0 0 2 15,0 0-1-15,0-21 0 0,0-7 0 16,-1-11 1-16,1-8-1 15,0-10-5-15,0-4-1 16,5-1-2-16,5 6 2 16,0 12 1-16,4 17-1 15,0 15 1-15,2 12 1 0,-1 19 0 16,1 16-1-16,-1 7 1 16,0 6 0-16,-1 0-6 15,8 4-18-15,14-10-56 16,-13-6-3-16</inkml:trace>
  <inkml:trace contextRef="#ctx0" brushRef="#br0" timeOffset="21731.1281">19933 10164 440 0,'0'0'6'0,"-7"15"1"16,2-4 2-16,3 6 0 15,1-2 0-15,1-2-1 16,0-2 1-16,0-11 0 15,18 4-6-15,-2-15-3 0,0-13-2 16,0-6 0-16,-7-8 0 16,-5-5 1-16,-4-1 0 15,-7 2 3-15,-13 5 0 16,-4 7 2-16,-8 12-2 0,1 9-2 16,0 9 0-16,4 15 0 15,5 9 0-15,9 3 0 16,12 9 0-16,2 12-53 15,18-23-30-15,10-4-2 0</inkml:trace>
  <inkml:trace contextRef="#ctx0" brushRef="#br0" timeOffset="22281.8759">20341 10086 383 0,'2'10'7'0,"6"9"3"16,4 10 2-16,-1 9 2 16,6 5 1-16,2 8 1 0,0 1 1 15,2 2 0-15,-7-9-6 16,-1-11-2-16,-8-10-9 15,-5-24 0-15,0 0 0 16,-13-17 0-16,-4-22 0 0,-3-16 0 16,-3-13 0-16,-1-14 0 15,4 2 0-15,2 1-4 16,5 11 0-16,5 10 3 0,8 16 0 16,4 19 1-16,8 17 1 15,7 14 1-15,4 14 0 16,-2 8 1-16,3 5-1 15,-6 4-2-15,-6 4 0 0,-5-2 0 16,-9-4 0-16,-1-5 0 16,-9-11 0-16,-4-4-6 15,0-13-72-15,1-11-5 16</inkml:trace>
  <inkml:trace contextRef="#ctx0" brushRef="#br0" timeOffset="22808.7931">20466 9394 419 0,'0'0'5'15,"0"20"3"-15,3 3 2 16,4 9 1-16,3 12 1 0,4 9 1 16,2 14 1-16,5 5 0 15,-1 0-9-15,5-2-5 16,-6-11 0-16,1-9 0 0,-2-12 0 16,-2-16 0-16,1-17 0 15,-4-12 0-15,2-18 0 16,1-7 0-16,3-6 0 15,-3 1 0-15,3 2 0 16,-3 6 0-16,1 14 0 0,-1 13 0 16,0 8 0-16,-3 18 0 15,0 6 0-15,1 4 0 16,-2-1 0-16,7 2-26 16,-3-6-55-16,2-7-2 0</inkml:trace>
  <inkml:trace contextRef="#ctx0" brushRef="#br0" timeOffset="23087.9829">21111 9904 442 0,'0'10'5'0,"0"6"1"16,0 2 1-16,0 2 1 15,0 2-1-15,5 2 0 0,0-6 1 16,9-2 0-16,1-16-4 15,2-8-2-15,-1-16-1 16,1-3 1-16,-7-11-1 0,-8-3 2 16,-3-3-3-16,-13 3 0 15,-10 7 0-15,-4 7 0 16,-4 10 0-16,-4 8 0 16,4 9 0-16,3 13 0 15,9 5 0-15,13 12 0 16,14-4-73-16,7-2-12 0</inkml:trace>
  <inkml:trace contextRef="#ctx0" brushRef="#br0" timeOffset="23527.3791">21594 9590 404 0,'0'0'8'15,"0"0"3"-15,-7 5 1 16,7-5 1-16,-18 22 0 16,5-5 1-16,-1 5 1 0,-3 5-1 15,2 1-7-15,4 1-7 16,7 0 0-16,4 3 0 16,4-4 0-16,12-2 0 15,3-5 0-15,2-4 0 16,3 0 0-16,-2-2 0 0,-7 1 0 15,-3 3 0-15,-9 2 0 16,-5 3 0-16,-12 2 0 16,-6-1 0-16,-8-9-15 15,-11-2-64-15,16-4-2 0</inkml:trace>
  <inkml:trace contextRef="#ctx0" brushRef="#br0" timeOffset="24056.8138">21862 9903 384 0,'0'8'7'16,"2"12"4"-16,2 6 1 15,2 11 1-15,6 7 2 16,-1 2 0-16,-2 5 1 15,6 2 0-15,-5-11-7 0,-2-9-2 16,-3-14-3-16,-5-19-2 16,0 0-2-16,-17-31 0 15,5-10 0-15,-6-19-4 0,-2-12 0 16,1-9 0-16,-1-2-1 16,5 2 0-16,5 6 1 15,5 11 1-15,5 14 2 16,6 14 1-16,14 18 1 0,0 18 0 15,5 7 0-15,1 15 2 16,0 10 1-16,-1 6-1 16,-9 5 0-16,-10 5 1 15,-6-3-1-15,-6-6-3 0,-8-3-7 16,-4-14-26-16,-2-14-44 16,1-8-4-16</inkml:trace>
  <inkml:trace contextRef="#ctx0" brushRef="#br0" timeOffset="24370.7522">22016 9092 443 0,'0'15'6'16,"0"12"3"-16,0 18 1 15,4 11 0-15,4 17 1 16,3 11 1-16,2 9-2 15,7 1-10-15,3-11 0 0,1-11 0 16,5-20 0-16,-1-20 0 16,2-21 0-16,-1-18 0 15,1-16 0-15,-4-12 0 16,-1-6 0-16,-1-1-2 0,-3 2 2 16,-7 10 2-16,-5 12-2 15,0 15 0-15,-1 8 0 16,-2 19 0-16,3 8 0 15,-2 3 0-15,11 5 0 0,-2-2-73 16,8-11-10-16</inkml:trace>
  <inkml:trace contextRef="#ctx0" brushRef="#br0" timeOffset="25093.0334">22866 9644 403 0,'0'0'6'0,"0"0"3"15,0 0 2-15,-5 0 1 16,5 0 1-16,0 0 1 0,-7-14 1 16,7 14 1-16,-1-11-4 15,1 11-12-15,-4-11 0 16,4 11 0-16,-11-10 0 15,11 10 0-15,-16-10 0 0,6 3 0 16,-3 2 0-16,5-3 0 16,-5 1 0-16,2 1 0 15,-1 0 0-15,0 1 0 16,5 3 0-16,-3-1 0 0,10 3 0 16,-16-2 0-16,16 2 0 15,-11 0 0-15,11 0 0 16,-12 0 0-16,12 0 0 15,0 0 0-15,-12 5 0 16,12-5 0-16,-8 7 0 0,8-7 0 16,-9 9 0-16,9-9 0 15,-7 10 0-15,7-10 0 16,-8 10 0-16,8-10 0 16,-8 12 0-16,8-12 0 0,-12 21 0 15,11-6 0-15,-3 5 0 16,0-1 0-16,3 2 0 15,0 1 0-15,1-4 0 0,2-4 0 16,5-4 0-16,5-10 0 16,2-3 0-16,3-6 0 15,3-3 0-15,4 2 0 16,-1 5 0-16,2 5 0 0,-1 0 0 16,-1 7 0-16,1 4-5 15,-3 0-6-15,-2-1-17 16,9-10-50-16,-15-10-3 15</inkml:trace>
  <inkml:trace contextRef="#ctx0" brushRef="#br0" timeOffset="25261.4766">22974 8912 442 0,'0'5'7'0,"0"17"2"15,-1 20 2-15,6 12-1 0,-1 18 2 16,6 9-1-16,2 10-2 15,7 7-9-15,5-6 0 16,-2-9 0-16,8-11-15 0,6-15-65 16,-12-15-3-16</inkml:trace>
  <inkml:trace contextRef="#ctx0" brushRef="#br0" timeOffset="25679.0404">22860 9440 442 0,'0'0'4'0,"0"0"2"15,-1 12 1-15,1-12 0 16,15 13 1-16,4-6 0 16,8-3 0-16,6 2 1 15,10-6-5-15,6 0-1 0,6-6-4 16,-1-1-2-16,1-1-1 15,-7 2-2-15,-1-4 0 16,-7 3 0-16,-10 0 0 0,-4-1 1 16,-10-2 2-16,-5-2 1 15,-9-3 2-15,-2-1 1 16,-5-1 1-16,-6 4 0 16,-1 8 0-16,4 5 1 0,-7 5 1 15,7 15 2-15,-2 9 0 16,6 10 0-16,4 2 0 15,4 5 0-15,8-1-3 16,7-7-3-16,5-7 0 16,5-7 0-16,7-12 0 0,4-9 0 15,3-3 0-15,-3-9 0 16,9 1-5-16,5-7-75 16,-12 1-2-16</inkml:trace>
  <inkml:trace contextRef="#ctx0" brushRef="#br0" timeOffset="33381.5136">17820 12749 307 0,'0'0'7'0,"0"0"5"15,0 0 4-15,0 0 1 16,0 0 3-16,-8 0 2 15,8 0-1-15,0 0 1 16,0 19-6-16,3 11-5 0,10 15-3 16,2 15-2-16,4 15-2 15,5 10-2-15,5 7 0 16,-2 7 0-16,0-7 0 16,-4-13 0-16,-3-16 0 0,-4-12 0 15,-8-15 1-15,0-14 0 16,-7-10-1-16,-1-12-2 15,0 0 0-15,-14-15 0 16,0-3 0-16,-6 0 0 0,-6-4 0 16,-4 2 0-16,-3 1 0 15,-6 6 0-15,-1 8 0 16,1 5 0-16,1 11 0 16,5 4 0-16,5 10 0 0,12 2 0 15,4 1 0-15,16-2 0 16,14-4 0-16,9-9 0 15,8-4 0-15,10-9 0 16,7 0-3-16,16-14-80 0,-14-3-3 16</inkml:trace>
  <inkml:trace contextRef="#ctx0" brushRef="#br0" timeOffset="34111.7678">18282 13418 258 0,'0'0'8'16,"8"1"5"-16,3-1 1 16,1-1 3-16,6-6 0 15,3-5-1-15,4-1 1 0,-3-4 0 16,-1-4-5-16,-1 2-3 15,-6-1-1-15,-6 1 2 16,-6 1 0-16,-2 4 2 0,-12 1 1 16,-3 5 1-16,-4 5-1 15,0 3-1-15,-1 8-4 16,4 14-1-16,2 4-1 16,8 6-6-16,6 4 0 15,3 0 0-15,13 0 0 0,3-7-2 16,12-5-11-16,0-7-38 15,6-12-33-15,0-5 2 16</inkml:trace>
  <inkml:trace contextRef="#ctx0" brushRef="#br0" timeOffset="34408.8345">18713 13278 400 0,'0'0'8'16,"-4"19"3"-16,4-2 0 16,0 5 1-16,0-3 0 0,10 3-1 15,0-3 1-15,7-4 0 16,3-11-8-16,3-8-3 16,-2-17-2-16,2-7 0 15,-6-3 0-15,-7-5 0 0,-8 2 2 16,-3 0 1-16,-7 5 1 15,-7 7 1-15,-2 11 1 16,-1 10 1-16,1 1-6 16,6 15 0-16,8 3 0 0,5 7-11 15,4 14-64-15,16-20-7 16</inkml:trace>
  <inkml:trace contextRef="#ctx0" brushRef="#br0" timeOffset="34674.9756">19012 13041 426 0,'0'0'7'0,"1"9"2"15,5 4 3-15,4 8-1 0,3-1 1 16,6 6 1-16,3 3-1 16,6-2-3-16,2-1-9 15,3-4 0-15,-4-5 0 0,7 3-17 16,14-8-64-16,-21 2-2 16</inkml:trace>
  <inkml:trace contextRef="#ctx0" brushRef="#br0" timeOffset="34970.0768">19035 13390 392 0,'0'0'5'0,"0"0"4"16,0 0 4-16,0 0 0 15,-3-10 2-15,3-4 1 16,8-11 0-16,0-7 0 0,7-11-4 16,0-6-8-16,6-6-4 15,-1-8 0-15,12 8-15 16,2 3-64-16,-2 6-3 15</inkml:trace>
  <inkml:trace contextRef="#ctx0" brushRef="#br0" timeOffset="36273.029">19464 12984 368 0,'0'0'7'16,"0"0"5"-16,0 0 1 16,0 0 1-16,-3 13 1 15,3 4 0-15,7 6 1 16,1 2 0-16,8 2-6 0,1 0-6 16,2 1-1-16,5-5-1 15,-2-9-1-15,-2-14 0 16,0-5 0-16,-3-12-1 15,-2-9 1-15,-6-6-1 0,-1-3 1 16,1 2 0-16,-1 5-1 16,4 11 1-16,3 12-1 15,7 9-1-15,5 18 1 0,6 12-1 16,1 10 1-16,4 7-1 16,-2 5 1-16,-7 4 0 15,-6-2 0-15,-11-3 1 16,-9-3 0-16,-9-2 0 15,-14-5 1-15,-10-5-1 0,-9-9 1 16,-7-11-3-16,-5-11-5 16,3-11-15-16,-4-16-57 15,4-14-2-15</inkml:trace>
  <inkml:trace contextRef="#ctx0" brushRef="#br0" timeOffset="37281.3346">20153 13000 293 0,'0'0'7'0,"0"0"2"16,-2 14 4-16,2-2 1 15,1 1 3-15,5 1 2 0,-1 2 1 16,2-1 0-16,3-4-3 16,-4-2-3-16,-6-9-1 15,10 0-2-15,-10-6-1 16,-2-8-2-16,-7-7-1 0,-2-4-1 16,-2-4-3-16,1-4-1 15,-1 2-1-15,2 4-1 16,6 3 0-16,5 4 0 15,5 5-1-15,9 6 1 0,6 5 0 16,4 1 0-16,4-3-2 16,6 6-8-16,0-12-26 15,3 6-43-15,5 1-1 16</inkml:trace>
  <inkml:trace contextRef="#ctx0" brushRef="#br0" timeOffset="37483.2092">20601 12939 468 0,'0'0'3'0,"0"0"-1"16,0 0 1-16,-8 0-1 0,3-5-1 16,3-8-3-16,-7-7-3 15,4-5-4-15,-1-5-3 16,1-3 0-16,1 2 4 16,3 3 3-16,-2 8 3 0,-4 7 3 15,7 13 4-15,-9-7 1 16,9 7-3-16,0 0-15 15,0 0-57-15,0-21-4 0</inkml:trace>
  <inkml:trace contextRef="#ctx0" brushRef="#br0" timeOffset="37817.0055">20537 12041 459 0,'0'6'5'0,"-1"15"3"15,4 11 1-15,2 11 1 16,6 14 0-16,4 9 0 15,5 7-10-15,7 7 0 16,3-3 0-16,4-7 0 0,2-11 0 16,2-10 0-16,-2-9 0 15,-4-11 0-15,-7-9 0 16,-2-11 0-16,-4-9 0 16,-4-9 0-16,-4-10 0 15,3 1 0-15,-5-7 0 0,2 2-6 16,6 3 0-16,0 6 1 15,1 7 1-15,4 7 0 16,-5 8 3-16,-1 10 2 16,-7 3 2-16,-5 7 2 0,-4 1 0 15,-11-1 1-15,-10-1 0 16,-9-7-6-16,-4-9 0 16,0-8-5-16,-8-9-73 0,11-14-4 15</inkml:trace>
  <inkml:trace contextRef="#ctx0" brushRef="#br0" timeOffset="38305.0029">21254 12674 378 0,'0'0'7'0,"2"14"2"15,4 2 1-15,3-3 0 16,4 1 2-16,3-4 0 16,5-1 0-16,-1-6 1 15,3-7-5-15,-6-16-3 0,0-7 0 16,-8-4 0-16,-8-3 1 15,-2-1 1-15,-13 0 0 16,-5 6-2-16,-2 10-5 0,-5 7 0 16,5 11 0-16,-1 4 0 15,6 15 0-15,7 1 0 16,8 7 0-16,4 10-66 16,14-19-18-16</inkml:trace>
  <inkml:trace contextRef="#ctx0" brushRef="#br0" timeOffset="39762.9969">21850 12485 348 0,'0'0'5'0,"0"0"3"0,0 0 3 15,3 15 2-15,-1-2 0 16,2-2 2-16,1 2 1 15,1 1 0-15,-2 1-3 16,5-6-4-16,-9-9-2 16,0 0-1-16,0 0-1 15,0-25-2-15,0-3-1 0,-5-5-1 16,1-1-1-16,2-2 0 16,2 4 0-16,2 8 0 15,9 12 0-15,2 12 1 0,2 6 0 16,3 17 0-16,0 5 0 15,0 5-1-15,2 1-2 16,-7-4-9-16,3-3-28 0,-2-8-39 16,-4-6-2-16</inkml:trace>
  <inkml:trace contextRef="#ctx0" brushRef="#br0" timeOffset="40035.2682">22093 12278 406 0,'0'0'8'15,"5"15"2"-15,0 5 2 16,4 3 1-16,2 4 0 16,2 0 0-16,4 2-1 0,2-2 1 15,2-13-8-15,1-9-2 16,2-7-2-16,-5-9-1 16,-2-12 0-16,1 1 0 15,-5 0 2-15,-1 0-2 16,-3 4 0-16,-9 18 0 0,13-6 0 15,-13 6 0-15,19 15 0 16,-4 2 0-16,-2 2 0 16,4-5 0-16,4 2-3 15,-1-8-44-15,-1-8-35 0,1-5-2 16</inkml:trace>
  <inkml:trace contextRef="#ctx0" brushRef="#br0" timeOffset="40349.5429">22619 12078 408 0,'0'0'7'0,"0"0"2"16,0 0 2-16,0 0 2 0,-12-5 1 15,12 5 1-15,-13 0 0 16,6 9 2-16,-4 6-15 16,0 10-2-16,5 3 0 15,2 5 0-15,3 5 0 16,1-1 0-16,8-4 0 0,8-4 0 16,4-8 0-16,5-12 0 15,4-9 0-15,-1-11 0 16,3-6 0-16,-8 0-64 15,0-12-22-15</inkml:trace>
  <inkml:trace contextRef="#ctx0" brushRef="#br0" timeOffset="40536.6933">22702 11608 499 0,'0'0'4'0,"0"13"1"16,0 10-2-16,1 15-3 15,4 11 0-15,7 8 0 16,3 10 0-16,2 7 0 0,7-2 0 16,-2-5 0-16,9-5 0 15,-2-16-10-15,6-8-75 16,-5-7-3-16</inkml:trace>
  <inkml:trace contextRef="#ctx0" brushRef="#br0" timeOffset="41115.4184">23071 12088 346 0,'0'0'6'0,"0"0"2"0,0 0 3 15,0 0 2-15,14-5-2 16,-5-4 1-16,0-1 1 15,1-7 0-15,-5 1-5 0,2-4-1 16,-6 2 0-16,-1 1 1 16,-8 5 1-16,-3 4 1 15,-3 6 1-15,0 5 0 16,0 13-4-16,1 9-7 16,2 2 0-16,8 6 0 0,1-2 0 15,2 2 0-15,9-8 0 16,7-5 0-16,3-14 0 15,9-3-9-15,6-8-74 16,-5-11-2-16</inkml:trace>
  <inkml:trace contextRef="#ctx0" brushRef="#br0" timeOffset="41367.4073">23298 12022 466 0,'0'0'4'15,"-6"9"0"-15,3 1 2 0,3 4 1 16,-1 2-1-16,1-4 0 15,3 2 1-15,6-3-2 16,2-5-5-16,6-6 0 0,1-14 0 16,0-6 0-16,-4-2 0 15,-1-5 0-15,-9-2 0 16,-4 0 0-16,-2 6 0 16,-9 6 0-16,-4 5 0 0,2 9 0 15,-3 3 0-15,7 5 0 16,5 9 0-16,2 0 0 15,11 6-32-15,7-7-49 16,6-4-3-16</inkml:trace>
  <inkml:trace contextRef="#ctx0" brushRef="#br0" timeOffset="41602.8782">23566 11773 466 0,'0'0'5'16,"-4"10"1"-16,-1 0 1 0,-1 6 1 15,3 0-1-15,3 2 1 16,0-1-4-16,2-2-4 16,10-3 0-16,1-3 0 0,1-4 0 15,0-1 0-15,-1 2 0 16,-8 4 0-16,-5 4 0 16,0 5 0-16,-9 5 0 15,-1-1 0-15,-1 1 0 0,0-2 0 16,5-4 0-16,0-1-59 15,6-17-24-15</inkml:trace>
  <inkml:trace contextRef="#ctx0" brushRef="#br0" timeOffset="41771.1432">23754 12039 511 0,'0'0'0'0,"0"0"0"0,-8 14 0 15,8-14 0-15,0 0 0 16,0-9 0-16,0-9 0 16,5-1-15-16,0-7-66 15,5-13-4-15</inkml:trace>
  <inkml:trace contextRef="#ctx0" brushRef="#br0" timeOffset="41912.9478">23622 11491 459 0,'0'0'4'0,"0"0"1"16,-1 9 0-16,1-9 0 15,3 18 0-15,6-7-1 0,5 2 0 16,4 3-1-16,3-6-7 16,10-1-6-16,0-6-10 15,2-3-33-15,-2 0-26 16,-6-8-3-16</inkml:trace>
  <inkml:trace contextRef="#ctx0" brushRef="#br0" timeOffset="42233.0527">23878 11385 381 0,'0'0'10'15,"0"4"2"-15,0 10 3 16,5 10 1-16,1 9 2 0,2 9 0 16,1 6 1-16,5 3 1 15,0 7-18-15,2-7-2 16,2-4 0-16,-1-10 0 16,1-6 0-16,-1-10 0 15,-1-7 0-15,-5-7 0 0,-2-5 0 16,-9-2 0-16,0 0-3 15,0 0-1-15,-17 3 3 16,1 0 2-16,-7-3 2 0,-2 3 1 16,-3 0-4-16,1 0 0 15,0-2 0-15,7 1 0 16,3 1 0-16,5 1 0 0,12-4 0 16,0 0 0-16,-2 14 0 15,17-11 0-15,7 0 0 16,-1-3-11-16,12-10-54 15,0 3-18-15,1 0-2 0</inkml:trace>
  <inkml:trace contextRef="#ctx0" brushRef="#br0" timeOffset="42490.9661">24154 11829 402 0,'0'0'4'0,"0"0"2"0,0 0 2 15,0-8-1-15,6-1 2 16,1-3-1-16,2-3 1 15,-2-5 0-15,7 1-3 16,-7-8 0-16,-1 1-1 16,-6 1 0-16,0 0 2 0,-11 8-1 15,-2 1 1-15,-1 7 0 16,-5 6-7-16,1 6 0 16,3 10 0-16,4 6 0 15,4 6 0-15,7 0 0 0,0 4 0 16,10-4 0-16,9-4 0 15,3-6 0-15,16-15-58 16,-1 6-25-16</inkml:trace>
  <inkml:trace contextRef="#ctx0" brushRef="#br0" timeOffset="43590.9685">19427 14313 336 0,'0'0'7'16,"0"0"5"-16,0 0 3 16,0 0 3-16,0 0 1 15,-4 5 0-15,4-5 2 16,0 0 1-16,0 0-7 0,-1 11-3 15,1-11-4-15,3 19-1 16,7-1-7-16,1 7 0 16,7 4 0-16,0 11 0 15,5 3 0-15,0 2 0 0,1 2 0 16,-4-4 0-16,-2-2 0 16,-2-9 0-16,-6-6 0 15,-3-9 0-15,-3-7 0 0,-4-10 0 16,0-15 0-16,-4-14 0 15,-4-6 0-15,-1-10 0 16,-3-4 0-16,4-1 0 16,-2 1 0-16,2 8 0 0,5 8 0 15,3 15 0-15,13 14 0 16,4 11 0-16,9 13 0 16,2 11 0-16,3 2 0 15,3 5 0-15,-3-2 0 16,-2-8 0-16,-8-7 0 0,0-15 0 15,-4-9 0-15,-2-15 0 16,0-10 0-16,-3-6 0 16,2-1 0-16,2 3 0 15,3 5 0-15,1 8 0 0,5 13 0 16,-1 9 0-16,2 14 0 16,-3 8 0-16,1 3 0 15,-2 6 0-15,-5-9 0 0,6-6-65 16,-8 2-21-16</inkml:trace>
  <inkml:trace contextRef="#ctx0" brushRef="#br0" timeOffset="44155.1456">20276 14330 369 0,'0'0'8'16,"0"12"3"-16,-1-1 1 0,1 2 1 15,0 3-1-15,3 0 1 16,5-3 0-16,5-2 0 16,0-10-8-16,8-2-3 15,-2-13-2-15,1-6-1 16,-1-7-1-16,-9-2 1 0,-3-1 1 16,-7 3 3-16,-7 6 2 15,-5 5 1-15,-8 8 2 16,-2 8 1-16,0 8-1 15,0 11-3-15,4 5-5 0,9 4 0 16,4 0 0-16,5 1 0 16,8-7 0-16,14-3-16 15,17-13-66-15,-9-6-3 0</inkml:trace>
  <inkml:trace contextRef="#ctx0" brushRef="#br0" timeOffset="44406.5165">20648 14436 407 0,'0'0'5'0,"0"0"1"15,0 0 1-15,0 0 0 16,-8-3-1-16,5-15 1 0,-1-6-1 16,2-10 1-16,1-7-4 15,1-5-2-15,2 2 1 16,3 5 2-16,6 9 0 15,-2 9 2-15,6 13-1 16,-2 9 1-16,4 11-2 0,-1 10-3 16,3-2-6-16,2 6-24 15,1-4-50-15,0-4-2 16</inkml:trace>
  <inkml:trace contextRef="#ctx0" brushRef="#br0" timeOffset="44762.706">20996 14120 406 0,'0'0'6'0,"0"14"1"15,-1-1 2-15,1 3 1 16,0 0-2-16,3-3 2 16,5-3-1-16,3-3 1 15,3-7-5-15,-4-12-2 0,2-7-1 16,-4-5 0-16,-6-8 1 16,-2 6 2-16,-6-5 1 15,-9 8 0-15,-1 2-2 0,-4 6-4 16,3 8 0-16,1 5 0 15,4 4 0-15,1 8 0 16,11 7 0-16,3-1-42 0,12 3-40 16,8 1-4-16</inkml:trace>
  <inkml:trace contextRef="#ctx0" brushRef="#br0" timeOffset="45278.835">21294 14200 396 0,'2'12'6'16,"8"11"4"-16,-4 9 2 15,6 3 2-15,2 5-1 0,-2 2 2 16,0-1 0-16,0 0 0 15,-5-14-6-15,-5-14-3 16,-2-13-6-16,-7-16 0 16,-2-15 0-16,-6-13-2 15,1-10-2-15,-1-10 0 16,2-1 0-16,7 3 1 0,1 9 0 16,5 7 2-16,3 13 1 15,8 16 3-15,2 17-1 16,5 7 2-16,0 15 0 0,-1 7 0 15,-5 6 0-15,-3 0-4 16,-6-1 0-16,-3-6 0 16,0-4-8-16,-8-10-38 15,8-14-35-15,-18-8-3 0</inkml:trace>
  <inkml:trace contextRef="#ctx0" brushRef="#br0" timeOffset="45551.0478">21356 13667 460 0,'0'0'4'16,"8"24"2"-16,1 3 2 16,4 14 0-16,5 5 0 15,4 6 1-15,1 5-1 0,5-3-8 16,-4-6 0-16,2-14 0 16,0-15 0-16,-3-16 0 15,-3-11 0-15,-3-14 0 16,0-7 0-16,-4 0 0 15,0 2 0-15,-4 7 0 0,1 9 0 16,-1 11 0-16,1 14 0 16,1 9 0-16,4 8 0 15,3 4 0-15,0-6 0 16,7 3-20-16,7-14-61 0,-6-9-3 16</inkml:trace>
  <inkml:trace contextRef="#ctx0" brushRef="#br0" timeOffset="45830.4203">21970 13876 491 0,'0'0'3'0,"0"14"1"0,0-2 1 16,0 3 0-16,1-1-2 15,6-2-3-15,2-2 0 16,5-4 0-16,2-7 0 15,1-11 0-15,0-8 0 16,-2-4 0-16,-6-2 0 0,-5-1 0 16,-4 3 0-16,-4 0 0 15,-9 8 0-15,-4 7 0 16,0 7 0-16,1 2 0 16,5 12 0-16,-1 3 0 0,12-7-59 15,1 15-24-15,13-4-2 16</inkml:trace>
  <inkml:trace contextRef="#ctx0" brushRef="#br0" timeOffset="46304.9796">22322 13646 448 0,'0'0'4'16,"-6"-3"3"-16,6 3 0 0,-15 0 2 15,5 0 0-15,-2 8 1 16,1 1-1-16,-1 6-1 16,4 1-8-16,6 2 0 15,2 3 0-15,4-1 0 0,8-2 0 16,1-3 0-16,6 0 0 15,2-3 0-15,-2 3 0 16,-2 0 0-16,-3 5 0 16,-6 3 0-16,-9 6 0 0,0 2 0 15,-8-2 0-15,-10-1 0 16,4-2-4-16,-4-7-77 16,5-14-4-16</inkml:trace>
  <inkml:trace contextRef="#ctx0" brushRef="#br0" timeOffset="46812.376">22607 13738 349 0,'0'0'8'15,"0"21"5"-15,5 2 3 0,4 9 0 16,2 5 2-16,3 5 1 15,1 5 1-15,0-1 1 16,0-6-7-16,-4-10-5 16,-4-12-3-16,-7-18-4 15,0 0-2-15,-9-29 0 0,-7-15 0 16,0-14 0-16,-3-14-5 16,-2-10 1-16,2-6-1 15,4 8 0-15,8 10 1 16,3 10 3-16,4 19 3 0,4 19 2 15,6 22 3-15,4 22-1 16,0 14-1-16,0 11-5 16,-6 5 0-16,-3 2 0 0,-2-2 0 15,-2-5 0-15,-1-14 0 16,-1-8 0-16,1-25-16 16,0 0-67-16,-7-17-2 15</inkml:trace>
  <inkml:trace contextRef="#ctx0" brushRef="#br0" timeOffset="47107.3052">22614 12864 443 0,'0'6'8'16,"0"15"2"-16,2 14 1 16,5 15 2-16,5 15-1 0,7 12 2 15,5 10-14-15,3 5 0 16,4-9 0-16,0-6 0 15,3-15 0-15,-3-18 0 0,3-19 0 16,-7-20 0-16,-2-10 0 16,-1-15 0-16,-1-8 0 15,-4-2 0-15,-5-1 0 16,0 7 0-16,-4 7 0 0,-10 17 0 16,11 0 0-16,0 9 0 15,-4 11 0-15,4 3 0 16,7 1 0-16,-2-9-12 15,-2-1-68-15,11-8-5 0</inkml:trace>
  <inkml:trace contextRef="#ctx0" brushRef="#br0" timeOffset="47752.6455">23341 13382 459 0,'0'0'4'15,"0"0"2"-15,0 0 1 16,0 0 2-16,-6-5 0 15,6 5 2-15,-5-11-5 0,5 11-6 16,-9-18 0 0,9 18 0-16,-7-15 0 0,7 15 0 15,-10-12 0-15,10 12 0 16,-12-7 0-16,12 7 0 16,-11-5 0-16,11 5 0 0,-11-9 0 15,11 9 0-15,-14-11 0 16,14 11 0-16,-14-11 0 15,14 11 0-15,-11-9 0 16,11 9 0-16,0 0 0 0,-9 0 0 16,9 0 0-16,0 0 0 15,0 0 0-15,-8 9 0 16,8-9 0-16,-4 12 0 0,4-12 0 16,-7 17 0-16,2-7 0 15,1 2 0-15,0 5 0 16,1 0 0-16,-1 2 0 15,2 0 0-15,1 1 0 0,1-2 0 16,0-2 0-16,7-6 0 16,2-3 0-16,2-5 0 15,6-2 0-15,1 0 0 16,4 0 0-16,1 0 0 16,1 0 0-16,1 0 0 0,-2 2 0 15,-5 1 0-15,0-6-8 16,0-8-1-16,-7-12-2 15,-5-8 1-15,-2-8-1 16,-3-12 0-16,-1-9 1 0,-3-11 2 16,-2-3 5-16,-8-1 8 15,2 10 3-15,1 9 4 16,4 12 2-16,-1 12 1 0,7 32 3 16,0 0-9-16,17 42-9 15,1 14 0-15,1 6 0 16,8 6 0-16,1 2 0 15,4 1 0-15,-3-12 0 0,4-2 0 16,-6-11-65-16,-4-13-22 16</inkml:trace>
  <inkml:trace contextRef="#ctx0" brushRef="#br0" timeOffset="48052.9084">23520 13227 420 0,'0'0'3'16,"0"0"3"-16,14 10 0 0,-2-7 2 16,9-3 0-16,2-3 1 15,4-9 0-15,6-3 1 16,-2-8-2-16,-2-5-3 16,-3-1 0-16,-6-3 0 15,-5 3 0-15,-9 3-1 0,-6 7-4 16,-4 7 0-16,-5 9 0 15,-4 3 0-15,3 11 0 16,2 10 0-16,-2 7 0 16,8 1 0-16,3 3 0 0,13-3 0 15,1-2 0-15,11-5 0 16,-4 2-57-16,9-19-26 16,3-5-3-16</inkml:trace>
  <inkml:trace contextRef="#ctx0" brushRef="#br0" timeOffset="48416.8726">24197 12830 441 0,'0'0'5'0,"-9"-2"3"16,0 1 1-16,-4 1 1 15,-2 3 0-15,-2 4 1 16,-5 4 1-16,4 3-7 16,-1 3-5-16,2-2 0 15,4 4 0-15,5-3 0 0,5-2 0 16,3-3 0-16,3-1 0 16,4-2 0-16,7 0 0 15,-2 3 0-15,1 0 0 0,0 5 0 16,-2 7 0-16,-2 3 0 15,-5 5 0-15,-4 6 0 16,0 4 0-16,-8-1 0 16,-7 0 0-16,4-2 0 0,-6-8 0 15,0-13 0-15,-10-5-73 16,7-7-13-16</inkml:trace>
  <inkml:trace contextRef="#ctx0" brushRef="#br0" timeOffset="107985.1552">9782 12694 401 0,'0'0'5'0,"-14"-7"1"16,4 3 1-16,-6-1 0 16,-4-2 0-16,-3-1-1 0,-3-4 1 15,-6-2-1-15,-3 3-4 16,-3 0-3-16,-4 5 1 16,-3 5-2-16,-7 6 2 15,-1 16 0-15,-4 11 2 0,1 14 1 16,-1 13 1-16,3 13 0 15,2 8 1-15,5 15 0 16,7 6-1-16,6 7 0 0,9 8-1 16,5 5-2-16,14 8 1 15,6 8-1-15,12 4 0 16,14-5 0-16,12-4 1 16,8-10-1-16,14-17 0 15,9-14 0-15,9-29 0 0,12-24 1 16,3-30-1-16,7-23 0 15,6-30 0-15,4-24 1 16,-5-22 0-16,-2-22 0 16,-10-15-1-16,-12-17 1 0,-22-7-2 15,-19-12 0-15,-26-3 0 16,-25 0 0-16,-26 5 0 16,-22 10 0-16,-22 14 0 15,-13 17 0-15,-9 19 0 0,2 28 0 16,1 23 0-16,8 21 0 15,27 6-44-15,11 44-42 16</inkml:trace>
  <inkml:trace contextRef="#ctx0" brushRef="#br0" timeOffset="109815.7981">10255 13885 427 0,'0'0'3'0,"9"15"1"15,6 4 0-15,10 8 1 16,12 10 0-16,8 10 0 0,18 11 0 16,18 10 1-16,11 5-2 15,10 5-2-15,11 6 0 16,7 0 0-16,6 6 0 0,7 4 1 15,-1 5 0-15,1 5 0 16,4 6 1-16,-2 4 1 16,-3 2 0-16,-3 5 0 15,-2 0 0-15,-7-8-3 16,-3-5-2-16,-6-6 0 0,-5-17-17 16,-9-3-62-16,0-9-3 15</inkml:trace>
  <inkml:trace contextRef="#ctx0" brushRef="#br0" timeOffset="110735.7649">13346 16907 335 0,'0'0'5'0,"7"12"3"16,-1-2 3-16,3 0 3 16,0 2 1-16,0 2 1 15,3-1 1-15,-1-1 0 0,-11-12-3 16,15 11-3-16,-15-11-2 15,5-11-2-15,-5-9-2 16,-6-12-2-16,-6-11 1 16,-6-10 0-16,-5-9-2 0,-4-6 0 15,-2-3-1-15,0 0 1 16,1 4-1-16,1 7 1 16,7 11-2-16,7 13 1 0,9 11-1 15,4 25 1-15,20 0 0 16,9 20-1-16,11 12 3 15,3 4-3-15,8 5 0 16,0 1 0-16,-3-4 0 16,-3-10 0-16,-11-11 0 0,-7-11 0 15,-12-6 0-15,-8-12 0 16,-7-11 0-16,-8-15 0 16,-8-12 0-16,-8-13 0 15,-5-13 0-15,-1-1 0 0,-1 2 0 16,7 7 0-16,5 3 0 15,11 19-84-15,8 19-2 16</inkml:trace>
  <inkml:trace contextRef="#ctx0" brushRef="#br0" timeOffset="111710.7989">13965 16646 468 0,'0'0'5'16,"0"0"-1"-16,0 0 2 15,5 13-1-15,-5-13 1 0,0 0-1 16,0 0 0-16,0 0 0 16,0 0-7-16,11-10-5 15,-11-10-14-15,2-11-50 16,-2 2-11-16</inkml:trace>
  <inkml:trace contextRef="#ctx0" brushRef="#br0" timeOffset="111851.7001">13704 16284 446 0,'0'0'7'15,"-4"8"1"-15,4-8 1 16,-11 17-1-16,5-6 1 16,0-2-1-16,6-9 0 0,-3 14 0 15,3-14-12-15,9-5-8 16,0-11-17-16,0-3-50 15,16 2-3-15</inkml:trace>
  <inkml:trace contextRef="#ctx0" brushRef="#br0" timeOffset="112248.5378">14274 16129 409 0,'0'0'4'0,"0"0"1"0,-6-3 3 15,6 3 1-15,-14-5 1 16,6 4 1-16,-4 0 1 16,-3 1 0-16,-2 0-1 0,0 7-3 15,-3 7-1-15,4 12-2 16,0 11-5-16,4 7 0 16,6 7 0-16,5 6 0 15,2-2 0-15,11-3 0 0,8-6 0 16,3-16 0-16,10-13 0 15,1-17 0-15,7-10-5 16,-6-22-75-16,7-9-4 16</inkml:trace>
  <inkml:trace contextRef="#ctx0" brushRef="#br0" timeOffset="112641.2213">14108 15659 429 0,'0'0'6'0,"1"20"2"0,9 3 1 16,2 13 2-16,7 10 1 15,9 12 1-15,7 6 0 16,3 6-3-16,8-1-10 15,-1-3 0-15,3-7 0 0,0-9 0 16,-6-13 0-16,3-5-12 16,1-9-69-16,-11-6-3 15</inkml:trace>
  <inkml:trace contextRef="#ctx0" brushRef="#br0" timeOffset="112956.096">14564 16288 413 0,'0'0'5'0,"0"0"1"16,1-15 2-16,-1 0 2 0,2-6 0 16,-2-8-1-16,3-10 0 15,3-2 1-15,-3-4-5 16,2-2-2-16,4 3-4 0,-3 1-4 16,8 8-9-16,-1 2-23 15,0 9-41-15,0 4-1 16</inkml:trace>
  <inkml:trace contextRef="#ctx0" brushRef="#br0" timeOffset="113282.9141">14588 16029 429 0,'0'0'7'0,"2"16"2"0,3 2 1 16,9 5 2-16,3 1-1 15,6 4 1-15,6-1-1 16,5 2-1-16,2-9-10 16,4-6 0-16,1-6 0 0,3-4-3 15,-10-2-75-15,5-2-4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39BD6-7D48-AC49-99A9-2EF6C95D4385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6077E-E9E3-464E-8536-4DC9844BE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426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3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kind of reaction is this? Which atom is the nucleophile?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981B7-9FB0-8447-AC09-92BAD30819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35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Which component of the replication machinery requires ATP hydrolysis?</a:t>
            </a:r>
          </a:p>
          <a:p>
            <a:r>
              <a:rPr lang="en-US" smtClean="0"/>
              <a:t>https://www.polleverywhere.com/multiple_choice_polls/Za022en7cAI2A5h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4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Which component of the replication machinery requires ATP hydrolysis?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53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How can you recognize the leading strand vs the lagging strand?</a:t>
            </a:r>
          </a:p>
          <a:p>
            <a:r>
              <a:rPr lang="en-US" smtClean="0"/>
              <a:t>https://www.polleverywhere.com/discourses/KW0Pm7FgyMOlQ52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How can you recognize the leading strand vs the lagging strand?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2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Which is NOT true of histones?</a:t>
            </a:r>
          </a:p>
          <a:p>
            <a:r>
              <a:rPr lang="en-US" smtClean="0"/>
              <a:t>https://www.polleverywhere.com/multiple_choice_polls/UtAP7ZyI0pz0r47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Which is NOT true of histones?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77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Which is NOT matched correctly with its function in DNA replication?</a:t>
            </a:r>
          </a:p>
          <a:p>
            <a:r>
              <a:rPr lang="en-US" smtClean="0"/>
              <a:t>https://www.polleverywhere.com/multiple_choice_polls/OM7iSwetgLjICY7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67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Which is NOT matched correctly with its function in DNA replication?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51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(topoisomerase,</a:t>
            </a:r>
            <a:r>
              <a:rPr lang="en-US" baseline="0" dirty="0" smtClean="0"/>
              <a:t> Pol I, ligase)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981B7-9FB0-8447-AC09-92BAD30819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99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kind of reaction is this? Which atom is the nucleophile?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981B7-9FB0-8447-AC09-92BAD30819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6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174D-5BCC-7846-B0FE-F44A6F07585B}" type="datetime1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75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8B5D4-CEE9-5043-B90E-CD25EC42D41C}" type="datetime1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6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1310-C7DD-E44F-BFCD-BE227E7E08BB}" type="datetime1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1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7983D-1AA8-BE4C-9D44-25B8D6EB22E4}" type="datetime1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9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CF42-C62B-5046-8D80-1F56F047EDFB}" type="datetime1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28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2CCE2-BA7E-0948-BB04-AF26474543CD}" type="datetime1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9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0C8A-3474-CE46-8673-DCC21115BE0A}" type="datetime1">
              <a:rPr lang="en-US" smtClean="0"/>
              <a:t>11/10/17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9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15AF-AC05-7C41-A168-A3E87CE7BA2C}" type="datetime1">
              <a:rPr lang="en-US" smtClean="0"/>
              <a:t>11/10/17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8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C161-582B-474B-AE6C-934162E0DF59}" type="datetime1">
              <a:rPr lang="en-US" smtClean="0"/>
              <a:t>11/10/17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5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3180-A696-504F-8F2B-DFC011191E39}" type="datetime1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8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19BBC-4183-E948-B19B-1CA25BE3B5E7}" type="datetime1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78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7D64C-FA59-C94C-97C8-2B1576B62C76}" type="datetime1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11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12.tmp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.xml"/><Relationship Id="rId3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.tmp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3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.tmp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5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6.tmp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customXml" Target="../ink/ink1.xml"/><Relationship Id="rId5" Type="http://schemas.openxmlformats.org/officeDocument/2006/relationships/image" Target="../media/image50.png"/><Relationship Id="rId6" Type="http://schemas.openxmlformats.org/officeDocument/2006/relationships/customXml" Target="../ink/ink2.xml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86008" y="210532"/>
            <a:ext cx="8191680" cy="613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BB2950 Day 11: Friday 11-10-17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40496" y="909436"/>
            <a:ext cx="80256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/>
              <a:t>Learning objectives:</a:t>
            </a:r>
            <a:endParaRPr lang="en-US" sz="2000" dirty="0" smtClean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Describe </a:t>
            </a:r>
            <a:r>
              <a:rPr lang="en-US" sz="2000" dirty="0"/>
              <a:t>the chemical reactions that underlie DNA polymerization and 3’ to 5’ exonuclease activity.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Compare and contrast the use of 5’ to 3’ vs 3’ to 5’ exonuclease activity by Pol I and Pol III, and explain when and where these activities are used during DNA replication.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Explain how DNA replication is initiated.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Explain </a:t>
            </a:r>
            <a:r>
              <a:rPr lang="en-US" sz="2000" dirty="0"/>
              <a:t>why telomerase shorten during DNA replication, and how telomerase prevents this.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52153" y="4503432"/>
            <a:ext cx="4721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The Shell lab is looking for a work-study student to help with dishwashing, media preparation, and experiments. Do PCR and Gibson Assembly for real! Email Prof. Shell if interested.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42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1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53" y="222504"/>
            <a:ext cx="3930606" cy="66909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2684" y="1209038"/>
            <a:ext cx="414767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Eukaryotic </a:t>
            </a:r>
            <a:r>
              <a:rPr lang="en-US" sz="2800" dirty="0" err="1" smtClean="0"/>
              <a:t>replisomes</a:t>
            </a:r>
            <a:r>
              <a:rPr lang="en-US" sz="2800" dirty="0" smtClean="0"/>
              <a:t> are composed of functionally homologous proteins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9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11</a:t>
            </a:fld>
            <a:endParaRPr lang="en-US"/>
          </a:p>
        </p:txBody>
      </p:sp>
      <p:sp>
        <p:nvSpPr>
          <p:cNvPr id="3" name="TPQuestion"/>
          <p:cNvSpPr txBox="1">
            <a:spLocks/>
          </p:cNvSpPr>
          <p:nvPr/>
        </p:nvSpPr>
        <p:spPr>
          <a:xfrm>
            <a:off x="457200" y="170051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alibri" charset="0"/>
                <a:ea typeface="MS PGothic" charset="0"/>
              </a:rPr>
              <a:t>The chemistry of DNA polymerization</a:t>
            </a:r>
            <a:endParaRPr lang="en-US" sz="3600" dirty="0">
              <a:latin typeface="Calibri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6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1_05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8" y="1133759"/>
            <a:ext cx="8946639" cy="3585046"/>
          </a:xfrm>
          <a:prstGeom prst="rect">
            <a:avLst/>
          </a:prstGeom>
        </p:spPr>
      </p:pic>
      <p:sp>
        <p:nvSpPr>
          <p:cNvPr id="3" name="TPQuestion"/>
          <p:cNvSpPr txBox="1">
            <a:spLocks/>
          </p:cNvSpPr>
          <p:nvPr/>
        </p:nvSpPr>
        <p:spPr>
          <a:xfrm>
            <a:off x="457200" y="170051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alibri" charset="0"/>
                <a:ea typeface="MS PGothic" charset="0"/>
              </a:rPr>
              <a:t>The chemistry of DNA polymerization</a:t>
            </a:r>
            <a:endParaRPr lang="en-US" sz="3600" dirty="0">
              <a:latin typeface="Calibri" charset="0"/>
              <a:ea typeface="MS PGothic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1_05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8" y="1133759"/>
            <a:ext cx="8946639" cy="3585046"/>
          </a:xfrm>
          <a:prstGeom prst="rect">
            <a:avLst/>
          </a:prstGeom>
        </p:spPr>
      </p:pic>
      <p:sp>
        <p:nvSpPr>
          <p:cNvPr id="3" name="TPQuestion"/>
          <p:cNvSpPr txBox="1">
            <a:spLocks/>
          </p:cNvSpPr>
          <p:nvPr/>
        </p:nvSpPr>
        <p:spPr>
          <a:xfrm>
            <a:off x="457200" y="170051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alibri" charset="0"/>
                <a:ea typeface="MS PGothic" charset="0"/>
              </a:rPr>
              <a:t>The chemistry of DNA polymerization</a:t>
            </a:r>
            <a:endParaRPr lang="en-US" sz="3600" dirty="0">
              <a:latin typeface="Calibri" charset="0"/>
              <a:ea typeface="MS PGothi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99" y="4407647"/>
            <a:ext cx="8608967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Replacing one high-energy bond with another is energetically close to neutral.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Formation of hydrogen bonds and base stacking interactions make DNA polymerization energetically favorable.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Much of the energy needed for DNA polymerization therefore goes into synthesis of the </a:t>
            </a:r>
            <a:r>
              <a:rPr lang="en-US" sz="2400" dirty="0" err="1" smtClean="0"/>
              <a:t>dNTPs</a:t>
            </a:r>
            <a:r>
              <a:rPr lang="en-US" sz="2400" dirty="0" smtClean="0"/>
              <a:t>.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6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27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1_12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59" y="870613"/>
            <a:ext cx="5055412" cy="6091974"/>
          </a:xfrm>
          <a:prstGeom prst="rect">
            <a:avLst/>
          </a:prstGeom>
        </p:spPr>
      </p:pic>
      <p:sp>
        <p:nvSpPr>
          <p:cNvPr id="4" name="TPQuestion"/>
          <p:cNvSpPr txBox="1">
            <a:spLocks/>
          </p:cNvSpPr>
          <p:nvPr/>
        </p:nvSpPr>
        <p:spPr>
          <a:xfrm>
            <a:off x="51386" y="89303"/>
            <a:ext cx="8985253" cy="63677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alibri" charset="0"/>
                <a:ea typeface="MS PGothic" charset="0"/>
              </a:rPr>
              <a:t>Magnesium ions are essential for catalysis by DNA polymerase</a:t>
            </a:r>
            <a:endParaRPr lang="en-US" sz="3200" dirty="0">
              <a:latin typeface="Calibri" charset="0"/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0059" y="877301"/>
            <a:ext cx="1744669" cy="3791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1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3213519"/>
            <a:ext cx="8229600" cy="345965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DNA Pol III: </a:t>
            </a:r>
          </a:p>
          <a:p>
            <a:pPr lvl="1"/>
            <a:r>
              <a:rPr lang="en-US" sz="2000" dirty="0" smtClean="0"/>
              <a:t>3’ to 5’ exonuclease activity:</a:t>
            </a:r>
            <a:endParaRPr lang="en-US" sz="2000" b="1" dirty="0" smtClean="0"/>
          </a:p>
          <a:p>
            <a:r>
              <a:rPr lang="en-US" sz="2400" dirty="0" smtClean="0"/>
              <a:t>DNA Pol I: </a:t>
            </a:r>
          </a:p>
          <a:p>
            <a:pPr lvl="1"/>
            <a:r>
              <a:rPr lang="en-US" sz="2000" dirty="0" smtClean="0"/>
              <a:t>3</a:t>
            </a:r>
            <a:r>
              <a:rPr lang="en-US" sz="2000" dirty="0"/>
              <a:t>’ to 5’ exonuclease </a:t>
            </a:r>
            <a:r>
              <a:rPr lang="en-US" sz="2000" dirty="0" smtClean="0"/>
              <a:t>activity: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smtClean="0"/>
              <a:t>5</a:t>
            </a:r>
            <a:r>
              <a:rPr lang="en-US" sz="2000" dirty="0"/>
              <a:t>’ to 3’ exonuclease activity: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Exonuclease activities are contained in separate domains or active sites (not a reversal of the polymerization reaction)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17</a:t>
            </a:fld>
            <a:endParaRPr lang="en-US"/>
          </a:p>
        </p:txBody>
      </p:sp>
      <p:sp>
        <p:nvSpPr>
          <p:cNvPr id="3" name="TPQuestion"/>
          <p:cNvSpPr txBox="1">
            <a:spLocks/>
          </p:cNvSpPr>
          <p:nvPr/>
        </p:nvSpPr>
        <p:spPr>
          <a:xfrm>
            <a:off x="457200" y="244756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alibri" charset="0"/>
                <a:ea typeface="MS PGothic" charset="0"/>
              </a:rPr>
              <a:t>Many DNA polymerases have </a:t>
            </a:r>
            <a:r>
              <a:rPr lang="en-US" sz="3600" b="1" dirty="0" err="1" smtClean="0">
                <a:latin typeface="Calibri" charset="0"/>
                <a:ea typeface="MS PGothic" charset="0"/>
              </a:rPr>
              <a:t>exonuclease</a:t>
            </a:r>
            <a:r>
              <a:rPr lang="en-US" sz="3600" dirty="0" smtClean="0">
                <a:latin typeface="Calibri" charset="0"/>
                <a:ea typeface="MS PGothic" charset="0"/>
              </a:rPr>
              <a:t> activity</a:t>
            </a:r>
            <a:endParaRPr lang="en-US" sz="3600" dirty="0">
              <a:latin typeface="Calibri" charset="0"/>
              <a:ea typeface="MS PGothic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45840" y="1122840"/>
              <a:ext cx="8109000" cy="4006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920" y="1106280"/>
                <a:ext cx="8142480" cy="403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178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1_06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908" y="135735"/>
            <a:ext cx="7155217" cy="7034849"/>
          </a:xfrm>
          <a:prstGeom prst="rect">
            <a:avLst/>
          </a:prstGeom>
        </p:spPr>
      </p:pic>
      <p:sp>
        <p:nvSpPr>
          <p:cNvPr id="3" name="TPQuestion"/>
          <p:cNvSpPr txBox="1">
            <a:spLocks/>
          </p:cNvSpPr>
          <p:nvPr/>
        </p:nvSpPr>
        <p:spPr>
          <a:xfrm>
            <a:off x="308932" y="3307241"/>
            <a:ext cx="4154945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alibri" charset="0"/>
                <a:ea typeface="MS PGothic" charset="0"/>
              </a:rPr>
              <a:t>Proofreading via 3’ to 5’ </a:t>
            </a:r>
            <a:r>
              <a:rPr lang="en-US" sz="3200" dirty="0" err="1" smtClean="0">
                <a:latin typeface="Calibri" charset="0"/>
                <a:ea typeface="MS PGothic" charset="0"/>
              </a:rPr>
              <a:t>exonuclease</a:t>
            </a:r>
            <a:r>
              <a:rPr lang="en-US" sz="3200" dirty="0" smtClean="0">
                <a:latin typeface="Calibri" charset="0"/>
                <a:ea typeface="MS PGothic" charset="0"/>
              </a:rPr>
              <a:t> activity</a:t>
            </a:r>
            <a:endParaRPr lang="en-US" sz="3200" dirty="0">
              <a:latin typeface="Calibri" charset="0"/>
              <a:ea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1_06_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19" y="222504"/>
            <a:ext cx="5447015" cy="6813626"/>
          </a:xfrm>
          <a:prstGeom prst="rect">
            <a:avLst/>
          </a:prstGeom>
        </p:spPr>
      </p:pic>
      <p:sp>
        <p:nvSpPr>
          <p:cNvPr id="3" name="TPQuestion"/>
          <p:cNvSpPr txBox="1">
            <a:spLocks/>
          </p:cNvSpPr>
          <p:nvPr/>
        </p:nvSpPr>
        <p:spPr>
          <a:xfrm>
            <a:off x="5586703" y="1504600"/>
            <a:ext cx="3049297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alibri" charset="0"/>
                <a:ea typeface="MS PGothic" charset="0"/>
              </a:rPr>
              <a:t>Proofreading via 3’ to 5’ </a:t>
            </a:r>
            <a:r>
              <a:rPr lang="en-US" sz="3200" dirty="0" err="1" smtClean="0">
                <a:latin typeface="Calibri" charset="0"/>
                <a:ea typeface="MS PGothic" charset="0"/>
              </a:rPr>
              <a:t>exonuclease</a:t>
            </a:r>
            <a:r>
              <a:rPr lang="en-US" sz="3200" dirty="0" smtClean="0">
                <a:latin typeface="Calibri" charset="0"/>
                <a:ea typeface="MS PGothic" charset="0"/>
              </a:rPr>
              <a:t> activity (</a:t>
            </a:r>
            <a:r>
              <a:rPr lang="en-US" sz="3200" dirty="0" err="1" smtClean="0">
                <a:latin typeface="Calibri" charset="0"/>
                <a:ea typeface="MS PGothic" charset="0"/>
              </a:rPr>
              <a:t>continuted</a:t>
            </a:r>
            <a:r>
              <a:rPr lang="en-US" sz="3200" dirty="0" smtClean="0">
                <a:latin typeface="Calibri" charset="0"/>
                <a:ea typeface="MS PGothic" charset="0"/>
              </a:rPr>
              <a:t>)</a:t>
            </a:r>
            <a:endParaRPr lang="en-US" sz="3200" dirty="0">
              <a:latin typeface="Calibri" charset="0"/>
              <a:ea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7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1_12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" y="0"/>
            <a:ext cx="5815871" cy="7283686"/>
          </a:xfrm>
          <a:prstGeom prst="rect">
            <a:avLst/>
          </a:prstGeom>
        </p:spPr>
      </p:pic>
      <p:sp>
        <p:nvSpPr>
          <p:cNvPr id="3" name="TPQuestion"/>
          <p:cNvSpPr txBox="1">
            <a:spLocks/>
          </p:cNvSpPr>
          <p:nvPr/>
        </p:nvSpPr>
        <p:spPr>
          <a:xfrm>
            <a:off x="5827061" y="950925"/>
            <a:ext cx="3122705" cy="63677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alibri" charset="0"/>
                <a:ea typeface="MS PGothic" charset="0"/>
              </a:rPr>
              <a:t>The chemistry of 3’ to 5’ </a:t>
            </a:r>
            <a:r>
              <a:rPr lang="en-US" sz="3200" dirty="0" err="1" smtClean="0">
                <a:latin typeface="Calibri" charset="0"/>
                <a:ea typeface="MS PGothic" charset="0"/>
              </a:rPr>
              <a:t>exonuclease</a:t>
            </a:r>
            <a:r>
              <a:rPr lang="en-US" sz="3200" dirty="0" smtClean="0">
                <a:latin typeface="Calibri" charset="0"/>
                <a:ea typeface="MS PGothic" charset="0"/>
              </a:rPr>
              <a:t> activity</a:t>
            </a:r>
            <a:endParaRPr lang="en-US" sz="3200" dirty="0">
              <a:latin typeface="Calibri" charset="0"/>
              <a:ea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7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6_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6" y="1651433"/>
            <a:ext cx="8961949" cy="487786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4800" y="313601"/>
            <a:ext cx="86377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Similar chemistry here, where ribose’s 2’ hydroxyl can hydrolyze RNA.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775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9_19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222504"/>
            <a:ext cx="6797577" cy="68826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0589" y="4214315"/>
            <a:ext cx="527423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Similar chemistry here too with bacterial topoisomerase I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1_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65" y="222504"/>
            <a:ext cx="4946791" cy="67849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22471" y="642471"/>
            <a:ext cx="31077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Pol I uses </a:t>
            </a:r>
            <a:r>
              <a:rPr lang="en-US" sz="2400" b="1" dirty="0" smtClean="0"/>
              <a:t>5’ to 3’ </a:t>
            </a:r>
            <a:r>
              <a:rPr lang="en-US" sz="2400" dirty="0" err="1" smtClean="0"/>
              <a:t>exonuclease</a:t>
            </a:r>
            <a:r>
              <a:rPr lang="en-US" sz="2400" dirty="0" smtClean="0"/>
              <a:t> activity to remove RNA primers and then replaces them with DNA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125880" y="1871640"/>
              <a:ext cx="5596560" cy="4249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9320" y="1857600"/>
                <a:ext cx="5625720" cy="427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738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24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65601" y="283228"/>
            <a:ext cx="47751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Initiation of DNA replication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58" y="253673"/>
            <a:ext cx="4215743" cy="64678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14824" y="5214471"/>
            <a:ext cx="1016000" cy="3287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88872" y="6460577"/>
            <a:ext cx="509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Messer, W. (2002</a:t>
            </a:r>
            <a:r>
              <a:rPr lang="en-US" sz="1400" dirty="0" smtClean="0"/>
              <a:t>) </a:t>
            </a:r>
            <a:r>
              <a:rPr lang="en-US" sz="1400" i="1" dirty="0" smtClean="0"/>
              <a:t>FEMS </a:t>
            </a:r>
            <a:r>
              <a:rPr lang="en-US" sz="1400" i="1" dirty="0"/>
              <a:t>Microbiology Reviews</a:t>
            </a:r>
            <a:r>
              <a:rPr lang="en-US" sz="1400" dirty="0"/>
              <a:t>, </a:t>
            </a:r>
            <a:r>
              <a:rPr lang="en-US" sz="1400" i="1" dirty="0"/>
              <a:t>26</a:t>
            </a:r>
            <a:r>
              <a:rPr lang="en-US" sz="1400" dirty="0"/>
              <a:t>(4), 355–374.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11058" y="1613651"/>
            <a:ext cx="399527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err="1" smtClean="0"/>
              <a:t>DnaA</a:t>
            </a:r>
            <a:r>
              <a:rPr lang="en-US" sz="2400" dirty="0" smtClean="0"/>
              <a:t> is the </a:t>
            </a:r>
            <a:r>
              <a:rPr lang="en-US" sz="2400" b="1" dirty="0" smtClean="0"/>
              <a:t>initiator</a:t>
            </a:r>
            <a:r>
              <a:rPr lang="en-US" sz="2400" dirty="0" smtClean="0"/>
              <a:t> in bacteria.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In eukaryotes, the origin recognition complex (ORC) performs an analogous function.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The expression, binding, and activity of </a:t>
            </a:r>
            <a:r>
              <a:rPr lang="en-US" sz="2400" dirty="0" err="1" smtClean="0"/>
              <a:t>DnaA</a:t>
            </a:r>
            <a:r>
              <a:rPr lang="en-US" sz="2400" dirty="0" smtClean="0"/>
              <a:t> and ORC are highly regulated.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318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587" y="193582"/>
            <a:ext cx="5088366" cy="62908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8872" y="6460577"/>
            <a:ext cx="509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Messer, W. (2002</a:t>
            </a:r>
            <a:r>
              <a:rPr lang="en-US" sz="1400" dirty="0" smtClean="0"/>
              <a:t>) </a:t>
            </a:r>
            <a:r>
              <a:rPr lang="en-US" sz="1400" i="1" dirty="0" smtClean="0"/>
              <a:t>FEMS </a:t>
            </a:r>
            <a:r>
              <a:rPr lang="en-US" sz="1400" i="1" dirty="0"/>
              <a:t>Microbiology Reviews</a:t>
            </a:r>
            <a:r>
              <a:rPr lang="en-US" sz="1400" dirty="0"/>
              <a:t>, </a:t>
            </a:r>
            <a:r>
              <a:rPr lang="en-US" sz="1400" i="1" dirty="0"/>
              <a:t>26</a:t>
            </a:r>
            <a:r>
              <a:rPr lang="en-US" sz="1400" dirty="0"/>
              <a:t>(4), 355–374.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5601" y="283228"/>
            <a:ext cx="47751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Initiation of DNA replication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483412" y="2315882"/>
            <a:ext cx="29882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DnaA</a:t>
            </a:r>
            <a:r>
              <a:rPr lang="en-US" sz="2400" dirty="0" smtClean="0"/>
              <a:t> recruits the helicase and helicase loader; helicase recruits </a:t>
            </a:r>
            <a:r>
              <a:rPr lang="en-US" sz="2400" dirty="0" err="1" smtClean="0"/>
              <a:t>primase</a:t>
            </a:r>
            <a:r>
              <a:rPr lang="en-US" sz="2400" dirty="0" smtClean="0"/>
              <a:t>;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510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8472" y="283228"/>
            <a:ext cx="829832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Terminating replication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941294" y="1598706"/>
            <a:ext cx="71269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Circular prokaryotic chromosomes: replication forks collide and fall apart, gaps are filled in and nicks ligated together.</a:t>
            </a:r>
          </a:p>
          <a:p>
            <a:endParaRPr lang="en-US" sz="2400" dirty="0"/>
          </a:p>
          <a:p>
            <a:r>
              <a:rPr lang="en-US" sz="2400" dirty="0" smtClean="0"/>
              <a:t>Linear eukaryotic chromosomes: forks collide or run off ends. In some organisms and cell types, telomerase prevents shortening of the chromosomes due to incomplete lagging strand synthesis.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173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89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6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87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6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3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1_2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79" y="-1"/>
            <a:ext cx="4382130" cy="71251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78250" y="428625"/>
            <a:ext cx="5191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other proteins are required to complete replication?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584347" y="1937729"/>
              <a:ext cx="2173320" cy="2188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74987" y="1928369"/>
                <a:ext cx="2192040" cy="22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2311920" y="1144440"/>
              <a:ext cx="6282000" cy="1075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5360" y="1128600"/>
                <a:ext cx="6311160" cy="110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060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11-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1564"/>
            <a:ext cx="8534400" cy="62148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940862"/>
            <a:ext cx="6030258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</a:t>
            </a:r>
            <a:r>
              <a:rPr lang="en-US" sz="2800" b="1" dirty="0" smtClean="0"/>
              <a:t>clamp loader </a:t>
            </a:r>
            <a:r>
              <a:rPr lang="en-US" sz="2800" dirty="0" smtClean="0"/>
              <a:t>continually replenishes </a:t>
            </a:r>
            <a:r>
              <a:rPr lang="en-US" sz="2800" b="1" dirty="0" smtClean="0"/>
              <a:t>Pol III </a:t>
            </a:r>
            <a:r>
              <a:rPr lang="en-US" sz="2800" dirty="0" smtClean="0"/>
              <a:t>and </a:t>
            </a:r>
            <a:r>
              <a:rPr lang="en-US" sz="2800" b="1" dirty="0" smtClean="0"/>
              <a:t>Beta clamp </a:t>
            </a:r>
            <a:r>
              <a:rPr lang="en-US" sz="2800" dirty="0" smtClean="0"/>
              <a:t>on the lagging strand, and spatially links leading and lagging strand synthesis.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5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ASPOLLED" val="739C92470F004310A79BA862A6942BE8"/>
  <p:tag name="TPVERSION" val="5"/>
  <p:tag name="TPFULLVERSION" val="5.3.1.3337"/>
  <p:tag name="PPTVERSION" val="15"/>
  <p:tag name="TPOS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d100a06-d3be-43a5-9765-8e21c786e2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e0e66882-5c97-447f-b0ad-7eba3f94c1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e528d7bb-0da9-48f0-b399-a40f0acc608b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d155224d-ece7-43b4-9100-934d63fb8e0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2617636f-6ad3-49fd-8f8d-7b607e15738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edcc92a1-e969-4c80-941e-a4b6a0ec0f4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9dd3a06-79a9-4820-b4d7-b880624977cf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a5248ea2-df64-4ac8-a64a-66c49983827f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27258</TotalTime>
  <Words>624</Words>
  <Application>Microsoft Macintosh PowerPoint</Application>
  <PresentationFormat>On-screen Show (4:3)</PresentationFormat>
  <Paragraphs>99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MS PGothic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School of Public Health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Scarlet Shell</dc:creator>
  <cp:lastModifiedBy>Shell, Scarlet</cp:lastModifiedBy>
  <cp:revision>208</cp:revision>
  <dcterms:created xsi:type="dcterms:W3CDTF">2016-10-14T18:06:27Z</dcterms:created>
  <dcterms:modified xsi:type="dcterms:W3CDTF">2017-11-10T20:41:28Z</dcterms:modified>
</cp:coreProperties>
</file>